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9"/>
  </p:handoutMasterIdLst>
  <p:sldIdLst>
    <p:sldId id="263" r:id="rId5"/>
    <p:sldId id="268" r:id="rId6"/>
    <p:sldId id="270" r:id="rId7"/>
    <p:sldId id="271" r:id="rId8"/>
    <p:sldId id="272" r:id="rId9"/>
    <p:sldId id="273" r:id="rId10"/>
    <p:sldId id="280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uringud\Loo\Book2%20(version%20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1).xlsx]Liiklusmahud!PivotTable1</c:name>
    <c:fmtId val="13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Liiklusmahud!$B$4:$B$5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Liiklusmahud!$B$6:$B$30</c:f>
              <c:numCache>
                <c:formatCode>General</c:formatCode>
                <c:ptCount val="24"/>
                <c:pt idx="0">
                  <c:v>9.695652173913043</c:v>
                </c:pt>
                <c:pt idx="1">
                  <c:v>4.5</c:v>
                </c:pt>
                <c:pt idx="2">
                  <c:v>3.9</c:v>
                </c:pt>
                <c:pt idx="3">
                  <c:v>3.5</c:v>
                </c:pt>
                <c:pt idx="4">
                  <c:v>5.375</c:v>
                </c:pt>
                <c:pt idx="5">
                  <c:v>11.807692307692308</c:v>
                </c:pt>
                <c:pt idx="6">
                  <c:v>48.607142857142854</c:v>
                </c:pt>
                <c:pt idx="7">
                  <c:v>96.25</c:v>
                </c:pt>
                <c:pt idx="8">
                  <c:v>100.82142857142857</c:v>
                </c:pt>
                <c:pt idx="9">
                  <c:v>76.75</c:v>
                </c:pt>
                <c:pt idx="10">
                  <c:v>82.916666666666671</c:v>
                </c:pt>
                <c:pt idx="11">
                  <c:v>91.714285714285708</c:v>
                </c:pt>
                <c:pt idx="12">
                  <c:v>101.17857142857143</c:v>
                </c:pt>
                <c:pt idx="13">
                  <c:v>101.39285714285714</c:v>
                </c:pt>
                <c:pt idx="14">
                  <c:v>104.64285714285714</c:v>
                </c:pt>
                <c:pt idx="15">
                  <c:v>119.5</c:v>
                </c:pt>
                <c:pt idx="16">
                  <c:v>143.32142857142858</c:v>
                </c:pt>
                <c:pt idx="17">
                  <c:v>137.35714285714286</c:v>
                </c:pt>
                <c:pt idx="18">
                  <c:v>101.21428571428571</c:v>
                </c:pt>
                <c:pt idx="19">
                  <c:v>76.642857142857139</c:v>
                </c:pt>
                <c:pt idx="20">
                  <c:v>55.892857142857146</c:v>
                </c:pt>
                <c:pt idx="21">
                  <c:v>35.285714285714285</c:v>
                </c:pt>
                <c:pt idx="22">
                  <c:v>19.892857142857142</c:v>
                </c:pt>
                <c:pt idx="23">
                  <c:v>11.214285714285714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7-4E20-8FB0-52D1F35DDF4C}"/>
            </c:ext>
          </c:extLst>
        </c:ser>
        <c:ser>
          <c:idx val="1"/>
          <c:order val="1"/>
          <c:tx>
            <c:strRef>
              <c:f>Liiklusmahud!$C$4:$C$5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Liiklusmahud!$C$6:$C$30</c:f>
              <c:numCache>
                <c:formatCode>General</c:formatCode>
                <c:ptCount val="24"/>
                <c:pt idx="0">
                  <c:v>9.0333333333333332</c:v>
                </c:pt>
                <c:pt idx="1">
                  <c:v>6</c:v>
                </c:pt>
                <c:pt idx="2">
                  <c:v>4.2142857142857144</c:v>
                </c:pt>
                <c:pt idx="3">
                  <c:v>3.8095238095238093</c:v>
                </c:pt>
                <c:pt idx="4">
                  <c:v>6.0357142857142856</c:v>
                </c:pt>
                <c:pt idx="5">
                  <c:v>10.03225806451613</c:v>
                </c:pt>
                <c:pt idx="6">
                  <c:v>49.71875</c:v>
                </c:pt>
                <c:pt idx="7">
                  <c:v>128.4375</c:v>
                </c:pt>
                <c:pt idx="8">
                  <c:v>114.125</c:v>
                </c:pt>
                <c:pt idx="9">
                  <c:v>92.71875</c:v>
                </c:pt>
                <c:pt idx="10">
                  <c:v>93.321428571428569</c:v>
                </c:pt>
                <c:pt idx="11">
                  <c:v>100.92857142857143</c:v>
                </c:pt>
                <c:pt idx="12">
                  <c:v>113.21428571428571</c:v>
                </c:pt>
                <c:pt idx="13">
                  <c:v>105.09375</c:v>
                </c:pt>
                <c:pt idx="14">
                  <c:v>113.1875</c:v>
                </c:pt>
                <c:pt idx="15">
                  <c:v>122.75</c:v>
                </c:pt>
                <c:pt idx="16">
                  <c:v>153.5</c:v>
                </c:pt>
                <c:pt idx="17">
                  <c:v>147</c:v>
                </c:pt>
                <c:pt idx="18">
                  <c:v>115.21875</c:v>
                </c:pt>
                <c:pt idx="19">
                  <c:v>89.0625</c:v>
                </c:pt>
                <c:pt idx="20">
                  <c:v>66.46875</c:v>
                </c:pt>
                <c:pt idx="21">
                  <c:v>45.5</c:v>
                </c:pt>
                <c:pt idx="22">
                  <c:v>25.125</c:v>
                </c:pt>
                <c:pt idx="23">
                  <c:v>14.935483870967742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7-4E20-8FB0-52D1F35DDF4C}"/>
            </c:ext>
          </c:extLst>
        </c:ser>
        <c:ser>
          <c:idx val="2"/>
          <c:order val="2"/>
          <c:tx>
            <c:strRef>
              <c:f>Liiklusmahud!$D$4:$D$5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Liiklusmahud!$D$6:$D$30</c:f>
              <c:numCache>
                <c:formatCode>General</c:formatCode>
                <c:ptCount val="24"/>
                <c:pt idx="0">
                  <c:v>8.5357142857142865</c:v>
                </c:pt>
                <c:pt idx="1">
                  <c:v>6.666666666666667</c:v>
                </c:pt>
                <c:pt idx="2">
                  <c:v>4.7647058823529411</c:v>
                </c:pt>
                <c:pt idx="3">
                  <c:v>4.4615384615384617</c:v>
                </c:pt>
                <c:pt idx="4">
                  <c:v>5.708333333333333</c:v>
                </c:pt>
                <c:pt idx="5">
                  <c:v>12.483870967741936</c:v>
                </c:pt>
                <c:pt idx="6">
                  <c:v>51.40625</c:v>
                </c:pt>
                <c:pt idx="7">
                  <c:v>126.53125</c:v>
                </c:pt>
                <c:pt idx="8">
                  <c:v>111.84375</c:v>
                </c:pt>
                <c:pt idx="9">
                  <c:v>87.3125</c:v>
                </c:pt>
                <c:pt idx="10">
                  <c:v>91.5</c:v>
                </c:pt>
                <c:pt idx="11">
                  <c:v>101.125</c:v>
                </c:pt>
                <c:pt idx="12">
                  <c:v>109.3125</c:v>
                </c:pt>
                <c:pt idx="13">
                  <c:v>107.0625</c:v>
                </c:pt>
                <c:pt idx="14">
                  <c:v>104.03125</c:v>
                </c:pt>
                <c:pt idx="15">
                  <c:v>130.66666666666666</c:v>
                </c:pt>
                <c:pt idx="16">
                  <c:v>152.77777777777777</c:v>
                </c:pt>
                <c:pt idx="17">
                  <c:v>147.125</c:v>
                </c:pt>
                <c:pt idx="18">
                  <c:v>107.25</c:v>
                </c:pt>
                <c:pt idx="19">
                  <c:v>90.78125</c:v>
                </c:pt>
                <c:pt idx="20">
                  <c:v>64.96875</c:v>
                </c:pt>
                <c:pt idx="21">
                  <c:v>46.59375</c:v>
                </c:pt>
                <c:pt idx="22">
                  <c:v>26</c:v>
                </c:pt>
                <c:pt idx="23">
                  <c:v>14.25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7-4E20-8FB0-52D1F35DDF4C}"/>
            </c:ext>
          </c:extLst>
        </c:ser>
        <c:ser>
          <c:idx val="3"/>
          <c:order val="3"/>
          <c:tx>
            <c:strRef>
              <c:f>Liiklusmahud!$E$4:$E$5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Liiklusmahud!$E$6:$E$30</c:f>
              <c:numCache>
                <c:formatCode>General</c:formatCode>
                <c:ptCount val="24"/>
                <c:pt idx="0">
                  <c:v>10.4375</c:v>
                </c:pt>
                <c:pt idx="1">
                  <c:v>6.4642857142857144</c:v>
                </c:pt>
                <c:pt idx="2">
                  <c:v>5.416666666666667</c:v>
                </c:pt>
                <c:pt idx="3">
                  <c:v>5.7391304347826084</c:v>
                </c:pt>
                <c:pt idx="4">
                  <c:v>6.628571428571429</c:v>
                </c:pt>
                <c:pt idx="5">
                  <c:v>14.694444444444445</c:v>
                </c:pt>
                <c:pt idx="6">
                  <c:v>59.138888888888886</c:v>
                </c:pt>
                <c:pt idx="7">
                  <c:v>123.80555555555556</c:v>
                </c:pt>
                <c:pt idx="8">
                  <c:v>118.25</c:v>
                </c:pt>
                <c:pt idx="9">
                  <c:v>95.083333333333329</c:v>
                </c:pt>
                <c:pt idx="10">
                  <c:v>95.5</c:v>
                </c:pt>
                <c:pt idx="11">
                  <c:v>106.625</c:v>
                </c:pt>
                <c:pt idx="12">
                  <c:v>110.575</c:v>
                </c:pt>
                <c:pt idx="13">
                  <c:v>116.825</c:v>
                </c:pt>
                <c:pt idx="14">
                  <c:v>122.55</c:v>
                </c:pt>
                <c:pt idx="15">
                  <c:v>143.27500000000001</c:v>
                </c:pt>
                <c:pt idx="16">
                  <c:v>170.9</c:v>
                </c:pt>
                <c:pt idx="17">
                  <c:v>160.17500000000001</c:v>
                </c:pt>
                <c:pt idx="18">
                  <c:v>121.92105263157895</c:v>
                </c:pt>
                <c:pt idx="19">
                  <c:v>98.638888888888886</c:v>
                </c:pt>
                <c:pt idx="20">
                  <c:v>76.666666666666671</c:v>
                </c:pt>
                <c:pt idx="21">
                  <c:v>52.722222222222221</c:v>
                </c:pt>
                <c:pt idx="22">
                  <c:v>28.805555555555557</c:v>
                </c:pt>
                <c:pt idx="23">
                  <c:v>14.916666666666666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97-4E20-8FB0-52D1F35DD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007903"/>
        <c:axId val="1715008383"/>
      </c:barChart>
      <c:catAx>
        <c:axId val="171500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8383"/>
        <c:crosses val="autoZero"/>
        <c:auto val="1"/>
        <c:lblAlgn val="ctr"/>
        <c:lblOffset val="100"/>
        <c:noMultiLvlLbl val="0"/>
      </c:catAx>
      <c:valAx>
        <c:axId val="171500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1).xlsx]Müra!PivotTable3</c:name>
    <c:fmtId val="1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Müra!$B$74:$B$75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Müra!$B$76:$B$100</c:f>
              <c:numCache>
                <c:formatCode>General</c:formatCode>
                <c:ptCount val="24"/>
                <c:pt idx="0">
                  <c:v>52</c:v>
                </c:pt>
                <c:pt idx="1">
                  <c:v>45</c:v>
                </c:pt>
                <c:pt idx="2">
                  <c:v>44</c:v>
                </c:pt>
                <c:pt idx="3">
                  <c:v>48</c:v>
                </c:pt>
                <c:pt idx="4">
                  <c:v>48</c:v>
                </c:pt>
                <c:pt idx="5">
                  <c:v>53</c:v>
                </c:pt>
                <c:pt idx="6">
                  <c:v>57</c:v>
                </c:pt>
                <c:pt idx="7">
                  <c:v>62</c:v>
                </c:pt>
                <c:pt idx="8">
                  <c:v>62</c:v>
                </c:pt>
                <c:pt idx="9">
                  <c:v>61</c:v>
                </c:pt>
                <c:pt idx="10">
                  <c:v>60</c:v>
                </c:pt>
                <c:pt idx="11">
                  <c:v>60</c:v>
                </c:pt>
                <c:pt idx="12">
                  <c:v>61</c:v>
                </c:pt>
                <c:pt idx="13">
                  <c:v>60.167500000000004</c:v>
                </c:pt>
                <c:pt idx="14">
                  <c:v>60.582499999999996</c:v>
                </c:pt>
                <c:pt idx="15">
                  <c:v>61</c:v>
                </c:pt>
                <c:pt idx="16">
                  <c:v>62</c:v>
                </c:pt>
                <c:pt idx="17">
                  <c:v>63</c:v>
                </c:pt>
                <c:pt idx="18">
                  <c:v>60.167500000000004</c:v>
                </c:pt>
                <c:pt idx="19">
                  <c:v>60</c:v>
                </c:pt>
                <c:pt idx="20">
                  <c:v>58</c:v>
                </c:pt>
                <c:pt idx="21">
                  <c:v>57</c:v>
                </c:pt>
                <c:pt idx="22">
                  <c:v>60</c:v>
                </c:pt>
                <c:pt idx="2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6-42D6-BE81-649F443BA615}"/>
            </c:ext>
          </c:extLst>
        </c:ser>
        <c:ser>
          <c:idx val="1"/>
          <c:order val="1"/>
          <c:tx>
            <c:strRef>
              <c:f>Müra!$C$74:$C$75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Müra!$C$76:$C$100</c:f>
              <c:numCache>
                <c:formatCode>General</c:formatCode>
                <c:ptCount val="24"/>
                <c:pt idx="0">
                  <c:v>49</c:v>
                </c:pt>
                <c:pt idx="1">
                  <c:v>46</c:v>
                </c:pt>
                <c:pt idx="2">
                  <c:v>42</c:v>
                </c:pt>
                <c:pt idx="3">
                  <c:v>51</c:v>
                </c:pt>
                <c:pt idx="4">
                  <c:v>51</c:v>
                </c:pt>
                <c:pt idx="5">
                  <c:v>51</c:v>
                </c:pt>
                <c:pt idx="6">
                  <c:v>57</c:v>
                </c:pt>
                <c:pt idx="7">
                  <c:v>58</c:v>
                </c:pt>
                <c:pt idx="8">
                  <c:v>59.502500000000019</c:v>
                </c:pt>
                <c:pt idx="9">
                  <c:v>59</c:v>
                </c:pt>
                <c:pt idx="10">
                  <c:v>58</c:v>
                </c:pt>
                <c:pt idx="11">
                  <c:v>58</c:v>
                </c:pt>
                <c:pt idx="12">
                  <c:v>59.417500000000004</c:v>
                </c:pt>
                <c:pt idx="13">
                  <c:v>59.502500000000019</c:v>
                </c:pt>
                <c:pt idx="14">
                  <c:v>59</c:v>
                </c:pt>
                <c:pt idx="15">
                  <c:v>59</c:v>
                </c:pt>
                <c:pt idx="16">
                  <c:v>61.502500000000019</c:v>
                </c:pt>
                <c:pt idx="17">
                  <c:v>61</c:v>
                </c:pt>
                <c:pt idx="18">
                  <c:v>59</c:v>
                </c:pt>
                <c:pt idx="19">
                  <c:v>59</c:v>
                </c:pt>
                <c:pt idx="20">
                  <c:v>57</c:v>
                </c:pt>
                <c:pt idx="21">
                  <c:v>55</c:v>
                </c:pt>
                <c:pt idx="22">
                  <c:v>53</c:v>
                </c:pt>
                <c:pt idx="2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96-42D6-BE81-649F443BA615}"/>
            </c:ext>
          </c:extLst>
        </c:ser>
        <c:ser>
          <c:idx val="2"/>
          <c:order val="2"/>
          <c:tx>
            <c:strRef>
              <c:f>Müra!$D$74:$D$75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Müra!$D$76:$D$100</c:f>
              <c:numCache>
                <c:formatCode>General</c:formatCode>
                <c:ptCount val="24"/>
                <c:pt idx="0">
                  <c:v>52.420526315789481</c:v>
                </c:pt>
                <c:pt idx="1">
                  <c:v>54.001111111111115</c:v>
                </c:pt>
                <c:pt idx="2">
                  <c:v>49.664999999999992</c:v>
                </c:pt>
                <c:pt idx="3">
                  <c:v>59.33</c:v>
                </c:pt>
                <c:pt idx="4">
                  <c:v>59.67</c:v>
                </c:pt>
                <c:pt idx="5">
                  <c:v>59.117999999999995</c:v>
                </c:pt>
                <c:pt idx="6">
                  <c:v>59.312666666666679</c:v>
                </c:pt>
                <c:pt idx="7">
                  <c:v>59.670000000000023</c:v>
                </c:pt>
                <c:pt idx="8">
                  <c:v>59.835000000000008</c:v>
                </c:pt>
                <c:pt idx="9">
                  <c:v>59.670000000000023</c:v>
                </c:pt>
                <c:pt idx="10">
                  <c:v>59.502500000000019</c:v>
                </c:pt>
                <c:pt idx="11">
                  <c:v>59.585000000000008</c:v>
                </c:pt>
                <c:pt idx="12">
                  <c:v>59.25</c:v>
                </c:pt>
                <c:pt idx="13">
                  <c:v>59</c:v>
                </c:pt>
                <c:pt idx="14">
                  <c:v>59.164999999999992</c:v>
                </c:pt>
                <c:pt idx="15">
                  <c:v>59.247499999999981</c:v>
                </c:pt>
                <c:pt idx="16">
                  <c:v>59.247499999999981</c:v>
                </c:pt>
                <c:pt idx="17">
                  <c:v>59.670000000000023</c:v>
                </c:pt>
                <c:pt idx="18">
                  <c:v>59</c:v>
                </c:pt>
                <c:pt idx="19">
                  <c:v>55.335000000000008</c:v>
                </c:pt>
                <c:pt idx="20">
                  <c:v>55.167500000000004</c:v>
                </c:pt>
                <c:pt idx="21">
                  <c:v>55.085000000000008</c:v>
                </c:pt>
                <c:pt idx="22">
                  <c:v>52</c:v>
                </c:pt>
                <c:pt idx="23">
                  <c:v>53.115384615384606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96-42D6-BE81-649F443BA615}"/>
            </c:ext>
          </c:extLst>
        </c:ser>
        <c:ser>
          <c:idx val="3"/>
          <c:order val="3"/>
          <c:tx>
            <c:strRef>
              <c:f>Müra!$E$74:$E$75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Müra!$E$76:$E$100</c:f>
              <c:numCache>
                <c:formatCode>General</c:formatCode>
                <c:ptCount val="24"/>
                <c:pt idx="0">
                  <c:v>50.001904761904761</c:v>
                </c:pt>
                <c:pt idx="1">
                  <c:v>49.330000000000013</c:v>
                </c:pt>
                <c:pt idx="2">
                  <c:v>48.957499999999996</c:v>
                </c:pt>
                <c:pt idx="3">
                  <c:v>47</c:v>
                </c:pt>
                <c:pt idx="4">
                  <c:v>50</c:v>
                </c:pt>
                <c:pt idx="5">
                  <c:v>50.534400000000005</c:v>
                </c:pt>
                <c:pt idx="6">
                  <c:v>55</c:v>
                </c:pt>
                <c:pt idx="7">
                  <c:v>57.835000000000008</c:v>
                </c:pt>
                <c:pt idx="8">
                  <c:v>59.585000000000008</c:v>
                </c:pt>
                <c:pt idx="9">
                  <c:v>58</c:v>
                </c:pt>
                <c:pt idx="10">
                  <c:v>57</c:v>
                </c:pt>
                <c:pt idx="11">
                  <c:v>58</c:v>
                </c:pt>
                <c:pt idx="12">
                  <c:v>58.414999999999985</c:v>
                </c:pt>
                <c:pt idx="13">
                  <c:v>57</c:v>
                </c:pt>
                <c:pt idx="14">
                  <c:v>57</c:v>
                </c:pt>
                <c:pt idx="15">
                  <c:v>59</c:v>
                </c:pt>
                <c:pt idx="16">
                  <c:v>59</c:v>
                </c:pt>
                <c:pt idx="17">
                  <c:v>59</c:v>
                </c:pt>
                <c:pt idx="18">
                  <c:v>58</c:v>
                </c:pt>
                <c:pt idx="19">
                  <c:v>55.5</c:v>
                </c:pt>
                <c:pt idx="20">
                  <c:v>55.332499999999996</c:v>
                </c:pt>
                <c:pt idx="21">
                  <c:v>56</c:v>
                </c:pt>
                <c:pt idx="22">
                  <c:v>55</c:v>
                </c:pt>
                <c:pt idx="23">
                  <c:v>50.768333333333338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96-42D6-BE81-649F443BA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40752"/>
        <c:axId val="149132592"/>
      </c:barChart>
      <c:catAx>
        <c:axId val="1491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32592"/>
        <c:crosses val="autoZero"/>
        <c:auto val="1"/>
        <c:lblAlgn val="ctr"/>
        <c:lblOffset val="100"/>
        <c:noMultiLvlLbl val="0"/>
      </c:catAx>
      <c:valAx>
        <c:axId val="14913259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1).xlsx]Liiklusmahud!PivotTable2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Liiklusmahud!$B$38:$B$39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Liiklusmahud!$B$40:$B$64</c:f>
              <c:numCache>
                <c:formatCode>General</c:formatCode>
                <c:ptCount val="24"/>
                <c:pt idx="0">
                  <c:v>9.6666666666666661</c:v>
                </c:pt>
                <c:pt idx="1">
                  <c:v>4.5999999999999996</c:v>
                </c:pt>
                <c:pt idx="2">
                  <c:v>3</c:v>
                </c:pt>
                <c:pt idx="3">
                  <c:v>3.5</c:v>
                </c:pt>
                <c:pt idx="4">
                  <c:v>3.6666666666666665</c:v>
                </c:pt>
                <c:pt idx="5">
                  <c:v>7.2727272727272725</c:v>
                </c:pt>
                <c:pt idx="6">
                  <c:v>35</c:v>
                </c:pt>
                <c:pt idx="7">
                  <c:v>50.4</c:v>
                </c:pt>
                <c:pt idx="8">
                  <c:v>52.142857142857146</c:v>
                </c:pt>
                <c:pt idx="9">
                  <c:v>51</c:v>
                </c:pt>
                <c:pt idx="10">
                  <c:v>51.53846153846154</c:v>
                </c:pt>
                <c:pt idx="11">
                  <c:v>62.18181818181818</c:v>
                </c:pt>
                <c:pt idx="12">
                  <c:v>78.692307692307693</c:v>
                </c:pt>
                <c:pt idx="13">
                  <c:v>75.071428571428569</c:v>
                </c:pt>
                <c:pt idx="14">
                  <c:v>73.5</c:v>
                </c:pt>
                <c:pt idx="15">
                  <c:v>92.307692307692307</c:v>
                </c:pt>
                <c:pt idx="16">
                  <c:v>107.21428571428571</c:v>
                </c:pt>
                <c:pt idx="17">
                  <c:v>100.42857142857143</c:v>
                </c:pt>
                <c:pt idx="18">
                  <c:v>74.615384615384613</c:v>
                </c:pt>
                <c:pt idx="19">
                  <c:v>55.769230769230766</c:v>
                </c:pt>
                <c:pt idx="20">
                  <c:v>42.5</c:v>
                </c:pt>
                <c:pt idx="21">
                  <c:v>24.916666666666668</c:v>
                </c:pt>
                <c:pt idx="22">
                  <c:v>14.583333333333334</c:v>
                </c:pt>
                <c:pt idx="23">
                  <c:v>8.6666666666666661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1-456B-814D-2F6BAD21B2C2}"/>
            </c:ext>
          </c:extLst>
        </c:ser>
        <c:ser>
          <c:idx val="1"/>
          <c:order val="1"/>
          <c:tx>
            <c:strRef>
              <c:f>Liiklusmahud!$C$38:$C$39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Liiklusmahud!$C$40:$C$64</c:f>
              <c:numCache>
                <c:formatCode>General</c:formatCode>
                <c:ptCount val="24"/>
                <c:pt idx="0">
                  <c:v>6.64</c:v>
                </c:pt>
                <c:pt idx="1">
                  <c:v>3.9090909090909092</c:v>
                </c:pt>
                <c:pt idx="2">
                  <c:v>3.4444444444444446</c:v>
                </c:pt>
                <c:pt idx="3">
                  <c:v>3.125</c:v>
                </c:pt>
                <c:pt idx="4">
                  <c:v>4.6956521739130439</c:v>
                </c:pt>
                <c:pt idx="5">
                  <c:v>7.8</c:v>
                </c:pt>
                <c:pt idx="6">
                  <c:v>40.46875</c:v>
                </c:pt>
                <c:pt idx="7">
                  <c:v>103</c:v>
                </c:pt>
                <c:pt idx="8">
                  <c:v>83.0625</c:v>
                </c:pt>
                <c:pt idx="9">
                  <c:v>67.3125</c:v>
                </c:pt>
                <c:pt idx="10">
                  <c:v>70.785714285714292</c:v>
                </c:pt>
                <c:pt idx="11">
                  <c:v>77.857142857142861</c:v>
                </c:pt>
                <c:pt idx="12">
                  <c:v>87.035714285714292</c:v>
                </c:pt>
                <c:pt idx="13">
                  <c:v>82.53125</c:v>
                </c:pt>
                <c:pt idx="14">
                  <c:v>85.1875</c:v>
                </c:pt>
                <c:pt idx="15">
                  <c:v>91</c:v>
                </c:pt>
                <c:pt idx="16">
                  <c:v>116.125</c:v>
                </c:pt>
                <c:pt idx="17">
                  <c:v>108.03125</c:v>
                </c:pt>
                <c:pt idx="18">
                  <c:v>84.6875</c:v>
                </c:pt>
                <c:pt idx="19">
                  <c:v>64.40625</c:v>
                </c:pt>
                <c:pt idx="20">
                  <c:v>48.8125</c:v>
                </c:pt>
                <c:pt idx="21">
                  <c:v>33.34375</c:v>
                </c:pt>
                <c:pt idx="22">
                  <c:v>16.46875</c:v>
                </c:pt>
                <c:pt idx="23">
                  <c:v>10.25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1-456B-814D-2F6BAD21B2C2}"/>
            </c:ext>
          </c:extLst>
        </c:ser>
        <c:ser>
          <c:idx val="2"/>
          <c:order val="2"/>
          <c:tx>
            <c:strRef>
              <c:f>Liiklusmahud!$D$38:$D$39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Liiklusmahud!$D$40:$D$64</c:f>
              <c:numCache>
                <c:formatCode>General</c:formatCode>
                <c:ptCount val="24"/>
                <c:pt idx="0">
                  <c:v>5.8636363636363633</c:v>
                </c:pt>
                <c:pt idx="1">
                  <c:v>4.7272727272727275</c:v>
                </c:pt>
                <c:pt idx="2">
                  <c:v>4.166666666666667</c:v>
                </c:pt>
                <c:pt idx="3">
                  <c:v>3.6153846153846154</c:v>
                </c:pt>
                <c:pt idx="4">
                  <c:v>5</c:v>
                </c:pt>
                <c:pt idx="5">
                  <c:v>9.741935483870968</c:v>
                </c:pt>
                <c:pt idx="6">
                  <c:v>41.5625</c:v>
                </c:pt>
                <c:pt idx="7">
                  <c:v>97.84375</c:v>
                </c:pt>
                <c:pt idx="8">
                  <c:v>86.71875</c:v>
                </c:pt>
                <c:pt idx="9">
                  <c:v>63.65625</c:v>
                </c:pt>
                <c:pt idx="10">
                  <c:v>71.4375</c:v>
                </c:pt>
                <c:pt idx="11">
                  <c:v>79.125</c:v>
                </c:pt>
                <c:pt idx="12">
                  <c:v>84.0625</c:v>
                </c:pt>
                <c:pt idx="13">
                  <c:v>81.9375</c:v>
                </c:pt>
                <c:pt idx="14">
                  <c:v>79.666666666666671</c:v>
                </c:pt>
                <c:pt idx="15">
                  <c:v>100.44444444444444</c:v>
                </c:pt>
                <c:pt idx="16">
                  <c:v>117.75</c:v>
                </c:pt>
                <c:pt idx="17">
                  <c:v>109.6875</c:v>
                </c:pt>
                <c:pt idx="18">
                  <c:v>80.4375</c:v>
                </c:pt>
                <c:pt idx="19">
                  <c:v>67.03125</c:v>
                </c:pt>
                <c:pt idx="20">
                  <c:v>47.625</c:v>
                </c:pt>
                <c:pt idx="21">
                  <c:v>34.8125</c:v>
                </c:pt>
                <c:pt idx="22">
                  <c:v>15.03125</c:v>
                </c:pt>
                <c:pt idx="23">
                  <c:v>9.612903225806452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1-456B-814D-2F6BAD21B2C2}"/>
            </c:ext>
          </c:extLst>
        </c:ser>
        <c:ser>
          <c:idx val="3"/>
          <c:order val="3"/>
          <c:tx>
            <c:strRef>
              <c:f>Liiklusmahud!$E$38:$E$39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Liiklusmahud!$E$40:$E$64</c:f>
              <c:numCache>
                <c:formatCode>General</c:formatCode>
                <c:ptCount val="24"/>
                <c:pt idx="0">
                  <c:v>7.7142857142857144</c:v>
                </c:pt>
                <c:pt idx="1">
                  <c:v>4.3499999999999996</c:v>
                </c:pt>
                <c:pt idx="2">
                  <c:v>4.1052631578947372</c:v>
                </c:pt>
                <c:pt idx="3">
                  <c:v>4.4117647058823533</c:v>
                </c:pt>
                <c:pt idx="4">
                  <c:v>5.5517241379310347</c:v>
                </c:pt>
                <c:pt idx="5">
                  <c:v>11.305555555555555</c:v>
                </c:pt>
                <c:pt idx="6">
                  <c:v>46.638888888888886</c:v>
                </c:pt>
                <c:pt idx="7">
                  <c:v>90.416666666666671</c:v>
                </c:pt>
                <c:pt idx="8">
                  <c:v>84.5</c:v>
                </c:pt>
                <c:pt idx="9">
                  <c:v>70.138888888888886</c:v>
                </c:pt>
                <c:pt idx="10">
                  <c:v>71.648648648648646</c:v>
                </c:pt>
                <c:pt idx="11">
                  <c:v>82.75</c:v>
                </c:pt>
                <c:pt idx="12">
                  <c:v>84.45</c:v>
                </c:pt>
                <c:pt idx="13">
                  <c:v>89.8</c:v>
                </c:pt>
                <c:pt idx="14">
                  <c:v>93.075000000000003</c:v>
                </c:pt>
                <c:pt idx="15">
                  <c:v>110.22499999999999</c:v>
                </c:pt>
                <c:pt idx="16">
                  <c:v>125.97499999999999</c:v>
                </c:pt>
                <c:pt idx="17">
                  <c:v>116.4</c:v>
                </c:pt>
                <c:pt idx="18">
                  <c:v>88.94736842105263</c:v>
                </c:pt>
                <c:pt idx="19">
                  <c:v>72</c:v>
                </c:pt>
                <c:pt idx="20">
                  <c:v>54.5</c:v>
                </c:pt>
                <c:pt idx="21">
                  <c:v>38.444444444444443</c:v>
                </c:pt>
                <c:pt idx="22">
                  <c:v>17.25</c:v>
                </c:pt>
                <c:pt idx="23">
                  <c:v>9.6857142857142851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1-456B-814D-2F6BAD21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093744"/>
        <c:axId val="139089904"/>
      </c:barChart>
      <c:catAx>
        <c:axId val="1390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89904"/>
        <c:crosses val="autoZero"/>
        <c:auto val="1"/>
        <c:lblAlgn val="ctr"/>
        <c:lblOffset val="100"/>
        <c:noMultiLvlLbl val="0"/>
      </c:catAx>
      <c:valAx>
        <c:axId val="139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1).xlsx]Liiklusmahud!PivotTable3</c:name>
    <c:fmtId val="1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Liiklusmahud!$B$74:$B$75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Liiklusmahud!$B$76:$B$100</c:f>
              <c:numCache>
                <c:formatCode>General</c:formatCode>
                <c:ptCount val="2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22</c:v>
                </c:pt>
                <c:pt idx="8">
                  <c:v>45</c:v>
                </c:pt>
                <c:pt idx="9">
                  <c:v>43</c:v>
                </c:pt>
                <c:pt idx="10">
                  <c:v>50</c:v>
                </c:pt>
                <c:pt idx="11">
                  <c:v>49</c:v>
                </c:pt>
                <c:pt idx="12">
                  <c:v>61</c:v>
                </c:pt>
                <c:pt idx="13">
                  <c:v>64</c:v>
                </c:pt>
                <c:pt idx="14">
                  <c:v>67</c:v>
                </c:pt>
                <c:pt idx="15">
                  <c:v>55</c:v>
                </c:pt>
                <c:pt idx="16">
                  <c:v>49</c:v>
                </c:pt>
                <c:pt idx="17">
                  <c:v>28</c:v>
                </c:pt>
                <c:pt idx="18">
                  <c:v>13</c:v>
                </c:pt>
                <c:pt idx="19">
                  <c:v>8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D-4061-856D-12F7E611B7A1}"/>
            </c:ext>
          </c:extLst>
        </c:ser>
        <c:ser>
          <c:idx val="1"/>
          <c:order val="1"/>
          <c:tx>
            <c:strRef>
              <c:f>Liiklusmahud!$C$74:$C$75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Liiklusmahud!$C$76:$C$100</c:f>
              <c:numCache>
                <c:formatCode>General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9</c:v>
                </c:pt>
                <c:pt idx="8">
                  <c:v>22</c:v>
                </c:pt>
                <c:pt idx="9">
                  <c:v>36</c:v>
                </c:pt>
                <c:pt idx="10">
                  <c:v>31</c:v>
                </c:pt>
                <c:pt idx="11">
                  <c:v>31</c:v>
                </c:pt>
                <c:pt idx="12">
                  <c:v>29</c:v>
                </c:pt>
                <c:pt idx="13">
                  <c:v>34</c:v>
                </c:pt>
                <c:pt idx="14">
                  <c:v>43</c:v>
                </c:pt>
                <c:pt idx="15">
                  <c:v>23</c:v>
                </c:pt>
                <c:pt idx="16">
                  <c:v>41</c:v>
                </c:pt>
                <c:pt idx="17">
                  <c:v>41</c:v>
                </c:pt>
                <c:pt idx="18">
                  <c:v>21</c:v>
                </c:pt>
                <c:pt idx="19">
                  <c:v>13</c:v>
                </c:pt>
                <c:pt idx="20">
                  <c:v>8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D-4061-856D-12F7E611B7A1}"/>
            </c:ext>
          </c:extLst>
        </c:ser>
        <c:ser>
          <c:idx val="2"/>
          <c:order val="2"/>
          <c:tx>
            <c:strRef>
              <c:f>Liiklusmahud!$D$74:$D$75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Liiklusmahud!$D$76:$D$100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  <c:pt idx="8">
                  <c:v>32</c:v>
                </c:pt>
                <c:pt idx="9">
                  <c:v>31</c:v>
                </c:pt>
                <c:pt idx="10">
                  <c:v>31</c:v>
                </c:pt>
                <c:pt idx="11">
                  <c:v>41</c:v>
                </c:pt>
                <c:pt idx="12">
                  <c:v>27</c:v>
                </c:pt>
                <c:pt idx="13">
                  <c:v>44</c:v>
                </c:pt>
                <c:pt idx="14">
                  <c:v>34</c:v>
                </c:pt>
                <c:pt idx="15">
                  <c:v>45</c:v>
                </c:pt>
                <c:pt idx="16">
                  <c:v>35</c:v>
                </c:pt>
                <c:pt idx="17">
                  <c:v>23</c:v>
                </c:pt>
                <c:pt idx="18">
                  <c:v>12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D-4061-856D-12F7E611B7A1}"/>
            </c:ext>
          </c:extLst>
        </c:ser>
        <c:ser>
          <c:idx val="3"/>
          <c:order val="3"/>
          <c:tx>
            <c:strRef>
              <c:f>Liiklusmahud!$E$74:$E$75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Liiklusmahud!$A$76:$A$100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Liiklusmahud!$E$76:$E$100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15</c:v>
                </c:pt>
                <c:pt idx="8">
                  <c:v>26</c:v>
                </c:pt>
                <c:pt idx="9">
                  <c:v>26</c:v>
                </c:pt>
                <c:pt idx="10">
                  <c:v>45</c:v>
                </c:pt>
                <c:pt idx="11">
                  <c:v>41</c:v>
                </c:pt>
                <c:pt idx="12">
                  <c:v>31</c:v>
                </c:pt>
                <c:pt idx="13">
                  <c:v>44</c:v>
                </c:pt>
                <c:pt idx="14">
                  <c:v>44</c:v>
                </c:pt>
                <c:pt idx="15">
                  <c:v>48</c:v>
                </c:pt>
                <c:pt idx="16">
                  <c:v>49</c:v>
                </c:pt>
                <c:pt idx="17">
                  <c:v>25</c:v>
                </c:pt>
                <c:pt idx="18">
                  <c:v>16</c:v>
                </c:pt>
                <c:pt idx="19">
                  <c:v>6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D-4061-856D-12F7E611B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40752"/>
        <c:axId val="149132592"/>
      </c:barChart>
      <c:catAx>
        <c:axId val="1491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32592"/>
        <c:crosses val="autoZero"/>
        <c:auto val="1"/>
        <c:lblAlgn val="ctr"/>
        <c:lblOffset val="100"/>
        <c:noMultiLvlLbl val="0"/>
      </c:catAx>
      <c:valAx>
        <c:axId val="14913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Liiklussageduse muutus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'Müra (3)'!$H$4</c:f>
              <c:strCache>
                <c:ptCount val="1"/>
                <c:pt idx="0">
                  <c:v>VAAB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'Müra (3)'!$F$5:$G$16</c:f>
              <c:multiLvlStrCache>
                <c:ptCount val="12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2025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2023</c:v>
                  </c:pt>
                  <c:pt idx="11">
                    <c:v>2025</c:v>
                  </c:pt>
                </c:lvl>
                <c:lvl>
                  <c:pt idx="0">
                    <c:v>Nehatu</c:v>
                  </c:pt>
                  <c:pt idx="4">
                    <c:v>Saha</c:v>
                  </c:pt>
                  <c:pt idx="8">
                    <c:v>Vibeliku</c:v>
                  </c:pt>
                </c:lvl>
              </c:multiLvlStrCache>
            </c:multiLvlStrRef>
          </c:cat>
          <c:val>
            <c:numRef>
              <c:f>'Müra (3)'!$H$5:$H$16</c:f>
              <c:numCache>
                <c:formatCode>0</c:formatCode>
                <c:ptCount val="12"/>
                <c:pt idx="0">
                  <c:v>248.03980099502488</c:v>
                </c:pt>
                <c:pt idx="1">
                  <c:v>261.88034188034186</c:v>
                </c:pt>
                <c:pt idx="2">
                  <c:v>238.18741258741255</c:v>
                </c:pt>
                <c:pt idx="3">
                  <c:v>214.3776223776224</c:v>
                </c:pt>
                <c:pt idx="4">
                  <c:v>334.06593406593407</c:v>
                </c:pt>
                <c:pt idx="5">
                  <c:v>299.61061946902652</c:v>
                </c:pt>
                <c:pt idx="6">
                  <c:v>261.47913669064747</c:v>
                </c:pt>
                <c:pt idx="7">
                  <c:v>236.45949214026604</c:v>
                </c:pt>
                <c:pt idx="8">
                  <c:v>162.43478260869566</c:v>
                </c:pt>
                <c:pt idx="9">
                  <c:v>166.64734299516908</c:v>
                </c:pt>
                <c:pt idx="10">
                  <c:v>154.8679245283019</c:v>
                </c:pt>
                <c:pt idx="11">
                  <c:v>135.2041884816754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C-4A1E-B8DF-B88ED8859AA5}"/>
            </c:ext>
          </c:extLst>
        </c:ser>
        <c:ser>
          <c:idx val="1"/>
          <c:order val="1"/>
          <c:tx>
            <c:strRef>
              <c:f>'Müra (3)'!$I$4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'Müra (3)'!$F$5:$G$16</c:f>
              <c:multiLvlStrCache>
                <c:ptCount val="12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2025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2023</c:v>
                  </c:pt>
                  <c:pt idx="11">
                    <c:v>2025</c:v>
                  </c:pt>
                </c:lvl>
                <c:lvl>
                  <c:pt idx="0">
                    <c:v>Nehatu</c:v>
                  </c:pt>
                  <c:pt idx="4">
                    <c:v>Saha</c:v>
                  </c:pt>
                  <c:pt idx="8">
                    <c:v>Vibeliku</c:v>
                  </c:pt>
                </c:lvl>
              </c:multiLvlStrCache>
            </c:multiLvlStrRef>
          </c:cat>
          <c:val>
            <c:numRef>
              <c:f>'Müra (3)'!$I$5:$I$16</c:f>
              <c:numCache>
                <c:formatCode>0</c:formatCode>
                <c:ptCount val="12"/>
                <c:pt idx="0">
                  <c:v>164.77611940298507</c:v>
                </c:pt>
                <c:pt idx="1">
                  <c:v>186.80341880341879</c:v>
                </c:pt>
                <c:pt idx="2">
                  <c:v>146.61818181818182</c:v>
                </c:pt>
                <c:pt idx="3">
                  <c:v>169.39860139860141</c:v>
                </c:pt>
                <c:pt idx="4">
                  <c:v>66.461538461538453</c:v>
                </c:pt>
                <c:pt idx="5">
                  <c:v>78.017699115044252</c:v>
                </c:pt>
                <c:pt idx="6">
                  <c:v>54.146762589928059</c:v>
                </c:pt>
                <c:pt idx="7">
                  <c:v>64.425634824667469</c:v>
                </c:pt>
                <c:pt idx="8">
                  <c:v>101.91304347826087</c:v>
                </c:pt>
                <c:pt idx="9">
                  <c:v>61.062801932367151</c:v>
                </c:pt>
                <c:pt idx="10">
                  <c:v>57.20754716981132</c:v>
                </c:pt>
                <c:pt idx="11">
                  <c:v>53.780104712041883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C-4A1E-B8DF-B88ED8859AA5}"/>
            </c:ext>
          </c:extLst>
        </c:ser>
        <c:ser>
          <c:idx val="2"/>
          <c:order val="2"/>
          <c:tx>
            <c:strRef>
              <c:f>'Müra (3)'!$J$4</c:f>
              <c:strCache>
                <c:ptCount val="1"/>
                <c:pt idx="0">
                  <c:v>SAPA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'Müra (3)'!$F$5:$G$16</c:f>
              <c:multiLvlStrCache>
                <c:ptCount val="12"/>
                <c:lvl>
                  <c:pt idx="0">
                    <c:v>2021</c:v>
                  </c:pt>
                  <c:pt idx="1">
                    <c:v>2022</c:v>
                  </c:pt>
                  <c:pt idx="2">
                    <c:v>2023</c:v>
                  </c:pt>
                  <c:pt idx="3">
                    <c:v>2025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2023</c:v>
                  </c:pt>
                  <c:pt idx="7">
                    <c:v>2025</c:v>
                  </c:pt>
                  <c:pt idx="8">
                    <c:v>2021</c:v>
                  </c:pt>
                  <c:pt idx="9">
                    <c:v>2022</c:v>
                  </c:pt>
                  <c:pt idx="10">
                    <c:v>2023</c:v>
                  </c:pt>
                  <c:pt idx="11">
                    <c:v>2025</c:v>
                  </c:pt>
                </c:lvl>
                <c:lvl>
                  <c:pt idx="0">
                    <c:v>Nehatu</c:v>
                  </c:pt>
                  <c:pt idx="4">
                    <c:v>Saha</c:v>
                  </c:pt>
                  <c:pt idx="8">
                    <c:v>Vibeliku</c:v>
                  </c:pt>
                </c:lvl>
              </c:multiLvlStrCache>
            </c:multiLvlStrRef>
          </c:cat>
          <c:val>
            <c:numRef>
              <c:f>'Müra (3)'!$J$5:$J$16</c:f>
              <c:numCache>
                <c:formatCode>0</c:formatCode>
                <c:ptCount val="12"/>
                <c:pt idx="0">
                  <c:v>6319.2835820895516</c:v>
                </c:pt>
                <c:pt idx="1">
                  <c:v>6912</c:v>
                </c:pt>
                <c:pt idx="2">
                  <c:v>7082.1146853146856</c:v>
                </c:pt>
                <c:pt idx="3">
                  <c:v>7569.9020979020979</c:v>
                </c:pt>
                <c:pt idx="4">
                  <c:v>4571.4285714285716</c:v>
                </c:pt>
                <c:pt idx="5">
                  <c:v>5334.3716814159288</c:v>
                </c:pt>
                <c:pt idx="6">
                  <c:v>5547.5568345323745</c:v>
                </c:pt>
                <c:pt idx="7">
                  <c:v>5800.5126964933497</c:v>
                </c:pt>
                <c:pt idx="8">
                  <c:v>3976</c:v>
                </c:pt>
                <c:pt idx="9">
                  <c:v>3667.3236714975842</c:v>
                </c:pt>
                <c:pt idx="10">
                  <c:v>3612.9811320754716</c:v>
                </c:pt>
                <c:pt idx="11">
                  <c:v>3869.6544502617803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C-4A1E-B8DF-B88ED885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6675007"/>
        <c:axId val="976352463"/>
      </c:barChart>
      <c:catAx>
        <c:axId val="192667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76352463"/>
        <c:crosses val="autoZero"/>
        <c:auto val="1"/>
        <c:lblAlgn val="ctr"/>
        <c:lblOffset val="100"/>
        <c:noMultiLvlLbl val="0"/>
      </c:catAx>
      <c:valAx>
        <c:axId val="97635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92667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1).xlsx]Kiirused!PivotTable1</c:name>
    <c:fmtId val="13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Kiirused!$B$4:$B$5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Kiirused!$B$6:$B$30</c:f>
              <c:numCache>
                <c:formatCode>General</c:formatCode>
                <c:ptCount val="24"/>
                <c:pt idx="0">
                  <c:v>58.943478260869576</c:v>
                </c:pt>
                <c:pt idx="1">
                  <c:v>56.185714285714297</c:v>
                </c:pt>
                <c:pt idx="2">
                  <c:v>56.340000000000011</c:v>
                </c:pt>
                <c:pt idx="3">
                  <c:v>53.179999999999993</c:v>
                </c:pt>
                <c:pt idx="4">
                  <c:v>56.516666666666659</c:v>
                </c:pt>
                <c:pt idx="5">
                  <c:v>55.596153846153854</c:v>
                </c:pt>
                <c:pt idx="6">
                  <c:v>57.139285714285712</c:v>
                </c:pt>
                <c:pt idx="7">
                  <c:v>56.585714285714282</c:v>
                </c:pt>
                <c:pt idx="8">
                  <c:v>54.339285714285715</c:v>
                </c:pt>
                <c:pt idx="9">
                  <c:v>54.095833333333339</c:v>
                </c:pt>
                <c:pt idx="10">
                  <c:v>53.679166666666674</c:v>
                </c:pt>
                <c:pt idx="11">
                  <c:v>53.314285714285703</c:v>
                </c:pt>
                <c:pt idx="12">
                  <c:v>53.542857142857152</c:v>
                </c:pt>
                <c:pt idx="13">
                  <c:v>53.603571428571435</c:v>
                </c:pt>
                <c:pt idx="14">
                  <c:v>54.603571428571435</c:v>
                </c:pt>
                <c:pt idx="15">
                  <c:v>55.185714285714276</c:v>
                </c:pt>
                <c:pt idx="16">
                  <c:v>54.560714285714269</c:v>
                </c:pt>
                <c:pt idx="17">
                  <c:v>54.521428571428565</c:v>
                </c:pt>
                <c:pt idx="18">
                  <c:v>55.521428571428579</c:v>
                </c:pt>
                <c:pt idx="19">
                  <c:v>54.414285714285711</c:v>
                </c:pt>
                <c:pt idx="20">
                  <c:v>55.628571428571419</c:v>
                </c:pt>
                <c:pt idx="21">
                  <c:v>57.346428571428575</c:v>
                </c:pt>
                <c:pt idx="22">
                  <c:v>57.285714285714278</c:v>
                </c:pt>
                <c:pt idx="23">
                  <c:v>57.496428571428559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F-491D-842D-0A27E8E1CD19}"/>
            </c:ext>
          </c:extLst>
        </c:ser>
        <c:ser>
          <c:idx val="1"/>
          <c:order val="1"/>
          <c:tx>
            <c:strRef>
              <c:f>Kiirused!$C$4:$C$5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Kiirused!$C$6:$C$30</c:f>
              <c:numCache>
                <c:formatCode>General</c:formatCode>
                <c:ptCount val="24"/>
                <c:pt idx="0">
                  <c:v>58.639999999999993</c:v>
                </c:pt>
                <c:pt idx="1">
                  <c:v>55.953333333333326</c:v>
                </c:pt>
                <c:pt idx="2">
                  <c:v>57.621428571428574</c:v>
                </c:pt>
                <c:pt idx="3">
                  <c:v>54.819047619047623</c:v>
                </c:pt>
                <c:pt idx="4">
                  <c:v>58.374999999999993</c:v>
                </c:pt>
                <c:pt idx="5">
                  <c:v>57.748387096774195</c:v>
                </c:pt>
                <c:pt idx="6">
                  <c:v>58.656249999999993</c:v>
                </c:pt>
                <c:pt idx="7">
                  <c:v>57.593749999999986</c:v>
                </c:pt>
                <c:pt idx="8">
                  <c:v>55.70624999999999</c:v>
                </c:pt>
                <c:pt idx="9">
                  <c:v>55.949999999999996</c:v>
                </c:pt>
                <c:pt idx="10">
                  <c:v>55.232142857142868</c:v>
                </c:pt>
                <c:pt idx="11">
                  <c:v>55.303571428571438</c:v>
                </c:pt>
                <c:pt idx="12">
                  <c:v>55.81428571428571</c:v>
                </c:pt>
                <c:pt idx="13">
                  <c:v>55.578124999999993</c:v>
                </c:pt>
                <c:pt idx="14">
                  <c:v>55.49687500000001</c:v>
                </c:pt>
                <c:pt idx="15">
                  <c:v>56.112499999999997</c:v>
                </c:pt>
                <c:pt idx="16">
                  <c:v>55.987500000000018</c:v>
                </c:pt>
                <c:pt idx="17">
                  <c:v>54.671874999999993</c:v>
                </c:pt>
                <c:pt idx="18">
                  <c:v>55.603124999999991</c:v>
                </c:pt>
                <c:pt idx="19">
                  <c:v>56.187500000000014</c:v>
                </c:pt>
                <c:pt idx="20">
                  <c:v>56.593750000000007</c:v>
                </c:pt>
                <c:pt idx="21">
                  <c:v>57.234374999999979</c:v>
                </c:pt>
                <c:pt idx="22">
                  <c:v>56.40625</c:v>
                </c:pt>
                <c:pt idx="23">
                  <c:v>59.364516129032275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F-491D-842D-0A27E8E1CD19}"/>
            </c:ext>
          </c:extLst>
        </c:ser>
        <c:ser>
          <c:idx val="2"/>
          <c:order val="2"/>
          <c:tx>
            <c:strRef>
              <c:f>Kiirused!$D$4:$D$5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Kiirused!$D$6:$D$30</c:f>
              <c:numCache>
                <c:formatCode>General</c:formatCode>
                <c:ptCount val="24"/>
                <c:pt idx="0">
                  <c:v>50.521428571428565</c:v>
                </c:pt>
                <c:pt idx="1">
                  <c:v>52.644444444444453</c:v>
                </c:pt>
                <c:pt idx="2">
                  <c:v>48.917647058823519</c:v>
                </c:pt>
                <c:pt idx="3">
                  <c:v>47.061538461538461</c:v>
                </c:pt>
                <c:pt idx="4">
                  <c:v>47.720833333333331</c:v>
                </c:pt>
                <c:pt idx="5">
                  <c:v>51.625806451612917</c:v>
                </c:pt>
                <c:pt idx="6">
                  <c:v>50.915624999999999</c:v>
                </c:pt>
                <c:pt idx="7">
                  <c:v>49.918750000000003</c:v>
                </c:pt>
                <c:pt idx="8">
                  <c:v>49.040624999999991</c:v>
                </c:pt>
                <c:pt idx="9">
                  <c:v>49.084375000000009</c:v>
                </c:pt>
                <c:pt idx="10">
                  <c:v>48.687499999999993</c:v>
                </c:pt>
                <c:pt idx="11">
                  <c:v>48.64374999999999</c:v>
                </c:pt>
                <c:pt idx="12">
                  <c:v>48.156250000000021</c:v>
                </c:pt>
                <c:pt idx="13">
                  <c:v>48.659374999999997</c:v>
                </c:pt>
                <c:pt idx="14">
                  <c:v>49.346874999999997</c:v>
                </c:pt>
                <c:pt idx="15">
                  <c:v>48.875000000000014</c:v>
                </c:pt>
                <c:pt idx="16">
                  <c:v>49.86944444444444</c:v>
                </c:pt>
                <c:pt idx="17">
                  <c:v>49.646875000000001</c:v>
                </c:pt>
                <c:pt idx="18">
                  <c:v>51.803125000000001</c:v>
                </c:pt>
                <c:pt idx="19">
                  <c:v>51.762499999999996</c:v>
                </c:pt>
                <c:pt idx="20">
                  <c:v>50.346875000000011</c:v>
                </c:pt>
                <c:pt idx="21">
                  <c:v>50.728125000000013</c:v>
                </c:pt>
                <c:pt idx="22">
                  <c:v>51.643749999999997</c:v>
                </c:pt>
                <c:pt idx="23">
                  <c:v>51.118749999999999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F-491D-842D-0A27E8E1CD19}"/>
            </c:ext>
          </c:extLst>
        </c:ser>
        <c:ser>
          <c:idx val="3"/>
          <c:order val="3"/>
          <c:tx>
            <c:strRef>
              <c:f>Kiirused!$E$4:$E$5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Kiirused!$E$6:$E$30</c:f>
              <c:numCache>
                <c:formatCode>General</c:formatCode>
                <c:ptCount val="24"/>
                <c:pt idx="0">
                  <c:v>52.440624999999997</c:v>
                </c:pt>
                <c:pt idx="1">
                  <c:v>50.539285714285704</c:v>
                </c:pt>
                <c:pt idx="2">
                  <c:v>49.829166666666659</c:v>
                </c:pt>
                <c:pt idx="3">
                  <c:v>50.108695652173921</c:v>
                </c:pt>
                <c:pt idx="4">
                  <c:v>50.951428571428572</c:v>
                </c:pt>
                <c:pt idx="5">
                  <c:v>51.333333333333321</c:v>
                </c:pt>
                <c:pt idx="6">
                  <c:v>49.061111111111103</c:v>
                </c:pt>
                <c:pt idx="7">
                  <c:v>48.422222222222217</c:v>
                </c:pt>
                <c:pt idx="8">
                  <c:v>46.75555555555556</c:v>
                </c:pt>
                <c:pt idx="9">
                  <c:v>46.722222222222214</c:v>
                </c:pt>
                <c:pt idx="10">
                  <c:v>47.036842105263169</c:v>
                </c:pt>
                <c:pt idx="11">
                  <c:v>46.519999999999996</c:v>
                </c:pt>
                <c:pt idx="12">
                  <c:v>47.129999999999995</c:v>
                </c:pt>
                <c:pt idx="13">
                  <c:v>47.195000000000014</c:v>
                </c:pt>
                <c:pt idx="14">
                  <c:v>47.514999999999993</c:v>
                </c:pt>
                <c:pt idx="15">
                  <c:v>47.887500000000003</c:v>
                </c:pt>
                <c:pt idx="16">
                  <c:v>46.895000000000003</c:v>
                </c:pt>
                <c:pt idx="17">
                  <c:v>48.572500000000005</c:v>
                </c:pt>
                <c:pt idx="18">
                  <c:v>49.694736842105257</c:v>
                </c:pt>
                <c:pt idx="19">
                  <c:v>48.983333333333334</c:v>
                </c:pt>
                <c:pt idx="20">
                  <c:v>48.969444444444449</c:v>
                </c:pt>
                <c:pt idx="21">
                  <c:v>49.133333333333326</c:v>
                </c:pt>
                <c:pt idx="22">
                  <c:v>49.691666666666663</c:v>
                </c:pt>
                <c:pt idx="23">
                  <c:v>50.841666666666669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4F-491D-842D-0A27E8E1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007903"/>
        <c:axId val="1715008383"/>
      </c:barChart>
      <c:catAx>
        <c:axId val="171500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8383"/>
        <c:crosses val="autoZero"/>
        <c:auto val="1"/>
        <c:lblAlgn val="ctr"/>
        <c:lblOffset val="100"/>
        <c:noMultiLvlLbl val="0"/>
      </c:catAx>
      <c:valAx>
        <c:axId val="171500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1).xlsx]Kiirused!PivotTable2</c:name>
    <c:fmtId val="1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Kiirused!$B$38:$B$39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Kiirused!$B$40:$B$64</c:f>
              <c:numCache>
                <c:formatCode>General</c:formatCode>
                <c:ptCount val="24"/>
                <c:pt idx="0">
                  <c:v>37.477777777777781</c:v>
                </c:pt>
                <c:pt idx="1">
                  <c:v>32.080000000000005</c:v>
                </c:pt>
                <c:pt idx="2">
                  <c:v>33.06666666666667</c:v>
                </c:pt>
                <c:pt idx="3">
                  <c:v>27.8</c:v>
                </c:pt>
                <c:pt idx="4">
                  <c:v>32.144444444444439</c:v>
                </c:pt>
                <c:pt idx="5">
                  <c:v>32.472727272727269</c:v>
                </c:pt>
                <c:pt idx="6">
                  <c:v>30.815384615384623</c:v>
                </c:pt>
                <c:pt idx="7">
                  <c:v>34.526666666666664</c:v>
                </c:pt>
                <c:pt idx="8">
                  <c:v>35.285714285714292</c:v>
                </c:pt>
                <c:pt idx="9">
                  <c:v>32.333333333333336</c:v>
                </c:pt>
                <c:pt idx="10">
                  <c:v>29.638461538461545</c:v>
                </c:pt>
                <c:pt idx="11">
                  <c:v>34.745454545454542</c:v>
                </c:pt>
                <c:pt idx="12">
                  <c:v>30.800000000000004</c:v>
                </c:pt>
                <c:pt idx="13">
                  <c:v>30.721428571428564</c:v>
                </c:pt>
                <c:pt idx="14">
                  <c:v>33.078571428571429</c:v>
                </c:pt>
                <c:pt idx="15">
                  <c:v>33.946153846153841</c:v>
                </c:pt>
                <c:pt idx="16">
                  <c:v>33.628571428571426</c:v>
                </c:pt>
                <c:pt idx="17">
                  <c:v>34.228571428571421</c:v>
                </c:pt>
                <c:pt idx="18">
                  <c:v>31.092307692307696</c:v>
                </c:pt>
                <c:pt idx="19">
                  <c:v>32.769230769230766</c:v>
                </c:pt>
                <c:pt idx="20">
                  <c:v>32.600000000000009</c:v>
                </c:pt>
                <c:pt idx="21">
                  <c:v>33.79999999999999</c:v>
                </c:pt>
                <c:pt idx="22">
                  <c:v>32.56666666666667</c:v>
                </c:pt>
                <c:pt idx="23">
                  <c:v>33.85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D-4D7B-9562-A2E111975E6A}"/>
            </c:ext>
          </c:extLst>
        </c:ser>
        <c:ser>
          <c:idx val="1"/>
          <c:order val="1"/>
          <c:tx>
            <c:strRef>
              <c:f>Kiirused!$C$38:$C$39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Kiirused!$C$40:$C$64</c:f>
              <c:numCache>
                <c:formatCode>General</c:formatCode>
                <c:ptCount val="24"/>
                <c:pt idx="0">
                  <c:v>34.372</c:v>
                </c:pt>
                <c:pt idx="1">
                  <c:v>33.936363636363637</c:v>
                </c:pt>
                <c:pt idx="2">
                  <c:v>35.344444444444449</c:v>
                </c:pt>
                <c:pt idx="3">
                  <c:v>32.256249999999994</c:v>
                </c:pt>
                <c:pt idx="4">
                  <c:v>31.191304347826097</c:v>
                </c:pt>
                <c:pt idx="5">
                  <c:v>32.976666666666667</c:v>
                </c:pt>
                <c:pt idx="6">
                  <c:v>32.753124999999997</c:v>
                </c:pt>
                <c:pt idx="7">
                  <c:v>32.725000000000001</c:v>
                </c:pt>
                <c:pt idx="8">
                  <c:v>32.490625000000001</c:v>
                </c:pt>
                <c:pt idx="9">
                  <c:v>32.568750000000001</c:v>
                </c:pt>
                <c:pt idx="10">
                  <c:v>31.885714285714283</c:v>
                </c:pt>
                <c:pt idx="11">
                  <c:v>32.13928571428572</c:v>
                </c:pt>
                <c:pt idx="12">
                  <c:v>32.164285714285718</c:v>
                </c:pt>
                <c:pt idx="13">
                  <c:v>32.365624999999994</c:v>
                </c:pt>
                <c:pt idx="14">
                  <c:v>31.737500000000001</c:v>
                </c:pt>
                <c:pt idx="15">
                  <c:v>32.259374999999999</c:v>
                </c:pt>
                <c:pt idx="16">
                  <c:v>31.474999999999994</c:v>
                </c:pt>
                <c:pt idx="17">
                  <c:v>32.534374999999997</c:v>
                </c:pt>
                <c:pt idx="18">
                  <c:v>31.912499999999998</c:v>
                </c:pt>
                <c:pt idx="19">
                  <c:v>34.918749999999996</c:v>
                </c:pt>
                <c:pt idx="20">
                  <c:v>32.840625000000003</c:v>
                </c:pt>
                <c:pt idx="21">
                  <c:v>33.956249999999997</c:v>
                </c:pt>
                <c:pt idx="22">
                  <c:v>32.562499999999993</c:v>
                </c:pt>
                <c:pt idx="23">
                  <c:v>33.521875000000001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D-4D7B-9562-A2E111975E6A}"/>
            </c:ext>
          </c:extLst>
        </c:ser>
        <c:ser>
          <c:idx val="2"/>
          <c:order val="2"/>
          <c:tx>
            <c:strRef>
              <c:f>Kiirused!$D$38:$D$39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Kiirused!$D$40:$D$64</c:f>
              <c:numCache>
                <c:formatCode>General</c:formatCode>
                <c:ptCount val="24"/>
                <c:pt idx="0">
                  <c:v>33.713636363636361</c:v>
                </c:pt>
                <c:pt idx="1">
                  <c:v>34.890909090909091</c:v>
                </c:pt>
                <c:pt idx="2">
                  <c:v>34.541666666666671</c:v>
                </c:pt>
                <c:pt idx="3">
                  <c:v>29.661538461538463</c:v>
                </c:pt>
                <c:pt idx="4">
                  <c:v>30.652631578947368</c:v>
                </c:pt>
                <c:pt idx="5">
                  <c:v>34.687096774193549</c:v>
                </c:pt>
                <c:pt idx="6">
                  <c:v>33.834375000000001</c:v>
                </c:pt>
                <c:pt idx="7">
                  <c:v>34.331250000000004</c:v>
                </c:pt>
                <c:pt idx="8">
                  <c:v>33.534374999999997</c:v>
                </c:pt>
                <c:pt idx="9">
                  <c:v>33.974999999999994</c:v>
                </c:pt>
                <c:pt idx="10">
                  <c:v>32.634375000000006</c:v>
                </c:pt>
                <c:pt idx="11">
                  <c:v>33.112499999999997</c:v>
                </c:pt>
                <c:pt idx="12">
                  <c:v>32.528125000000003</c:v>
                </c:pt>
                <c:pt idx="13">
                  <c:v>33.40625</c:v>
                </c:pt>
                <c:pt idx="14">
                  <c:v>33.68888888888889</c:v>
                </c:pt>
                <c:pt idx="15">
                  <c:v>33.797222222222217</c:v>
                </c:pt>
                <c:pt idx="16">
                  <c:v>33.447222222222223</c:v>
                </c:pt>
                <c:pt idx="17">
                  <c:v>34.728124999999999</c:v>
                </c:pt>
                <c:pt idx="18">
                  <c:v>34.865625000000001</c:v>
                </c:pt>
                <c:pt idx="19">
                  <c:v>34.371874999999996</c:v>
                </c:pt>
                <c:pt idx="20">
                  <c:v>33.771875000000001</c:v>
                </c:pt>
                <c:pt idx="21">
                  <c:v>34.387499999999996</c:v>
                </c:pt>
                <c:pt idx="22">
                  <c:v>34.524999999999991</c:v>
                </c:pt>
                <c:pt idx="23">
                  <c:v>34.254838709677422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D-4D7B-9562-A2E111975E6A}"/>
            </c:ext>
          </c:extLst>
        </c:ser>
        <c:ser>
          <c:idx val="3"/>
          <c:order val="3"/>
          <c:tx>
            <c:strRef>
              <c:f>Kiirused!$E$38:$E$39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Kiirused!$E$40:$E$64</c:f>
              <c:numCache>
                <c:formatCode>General</c:formatCode>
                <c:ptCount val="24"/>
                <c:pt idx="0">
                  <c:v>35.335714285714282</c:v>
                </c:pt>
                <c:pt idx="1">
                  <c:v>33.81</c:v>
                </c:pt>
                <c:pt idx="2">
                  <c:v>34.073684210526316</c:v>
                </c:pt>
                <c:pt idx="3">
                  <c:v>31.876470588235293</c:v>
                </c:pt>
                <c:pt idx="4">
                  <c:v>34.33793103448275</c:v>
                </c:pt>
                <c:pt idx="5">
                  <c:v>34.761111111111099</c:v>
                </c:pt>
                <c:pt idx="6">
                  <c:v>32.419444444444451</c:v>
                </c:pt>
                <c:pt idx="7">
                  <c:v>33.005555555555553</c:v>
                </c:pt>
                <c:pt idx="8">
                  <c:v>32.402777777777771</c:v>
                </c:pt>
                <c:pt idx="9">
                  <c:v>32.186111111111103</c:v>
                </c:pt>
                <c:pt idx="10">
                  <c:v>31.359459459459451</c:v>
                </c:pt>
                <c:pt idx="11">
                  <c:v>31.482499999999995</c:v>
                </c:pt>
                <c:pt idx="12">
                  <c:v>31.672500000000003</c:v>
                </c:pt>
                <c:pt idx="13">
                  <c:v>32.395000000000003</c:v>
                </c:pt>
                <c:pt idx="14">
                  <c:v>32.880000000000003</c:v>
                </c:pt>
                <c:pt idx="15">
                  <c:v>32.187500000000007</c:v>
                </c:pt>
                <c:pt idx="16">
                  <c:v>31.562499999999993</c:v>
                </c:pt>
                <c:pt idx="17">
                  <c:v>32.32</c:v>
                </c:pt>
                <c:pt idx="18">
                  <c:v>33.663157894736841</c:v>
                </c:pt>
                <c:pt idx="19">
                  <c:v>32.644444444444439</c:v>
                </c:pt>
                <c:pt idx="20">
                  <c:v>32.527777777777779</c:v>
                </c:pt>
                <c:pt idx="21">
                  <c:v>33.286111111111104</c:v>
                </c:pt>
                <c:pt idx="22">
                  <c:v>33.430555555555557</c:v>
                </c:pt>
                <c:pt idx="23">
                  <c:v>32.777142857142849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D-4D7B-9562-A2E111975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093744"/>
        <c:axId val="139089904"/>
      </c:barChart>
      <c:catAx>
        <c:axId val="1390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89904"/>
        <c:crosses val="autoZero"/>
        <c:auto val="1"/>
        <c:lblAlgn val="ctr"/>
        <c:lblOffset val="100"/>
        <c:noMultiLvlLbl val="0"/>
      </c:catAx>
      <c:valAx>
        <c:axId val="139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1).xlsx]Kiirused!PivotTable3</c:name>
    <c:fmtId val="1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Kiirused!$B$74:$B$75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Kiirused!$B$76:$B$100</c:f>
              <c:numCache>
                <c:formatCode>General</c:formatCode>
                <c:ptCount val="24"/>
                <c:pt idx="0">
                  <c:v>56.893749999999997</c:v>
                </c:pt>
                <c:pt idx="1">
                  <c:v>56.699999999999996</c:v>
                </c:pt>
                <c:pt idx="2">
                  <c:v>51.524999999999999</c:v>
                </c:pt>
                <c:pt idx="3">
                  <c:v>48.879999999999995</c:v>
                </c:pt>
                <c:pt idx="4">
                  <c:v>49.612499999999997</c:v>
                </c:pt>
                <c:pt idx="5">
                  <c:v>55.247619047619047</c:v>
                </c:pt>
                <c:pt idx="6">
                  <c:v>56.357692307692297</c:v>
                </c:pt>
                <c:pt idx="7">
                  <c:v>54.72499999999998</c:v>
                </c:pt>
                <c:pt idx="8">
                  <c:v>53.62592592592592</c:v>
                </c:pt>
                <c:pt idx="9">
                  <c:v>54.114285714285714</c:v>
                </c:pt>
                <c:pt idx="10">
                  <c:v>52.449999999999996</c:v>
                </c:pt>
                <c:pt idx="11">
                  <c:v>52.767857142857174</c:v>
                </c:pt>
                <c:pt idx="12">
                  <c:v>53.899999999999991</c:v>
                </c:pt>
                <c:pt idx="13">
                  <c:v>53.307142857142843</c:v>
                </c:pt>
                <c:pt idx="14">
                  <c:v>53.982142857142847</c:v>
                </c:pt>
                <c:pt idx="15">
                  <c:v>53.785714285714285</c:v>
                </c:pt>
                <c:pt idx="16">
                  <c:v>53.464285714285722</c:v>
                </c:pt>
                <c:pt idx="17">
                  <c:v>54.371428571428567</c:v>
                </c:pt>
                <c:pt idx="18">
                  <c:v>54.985714285714288</c:v>
                </c:pt>
                <c:pt idx="19">
                  <c:v>54.889285714285698</c:v>
                </c:pt>
                <c:pt idx="20">
                  <c:v>55.050000000000011</c:v>
                </c:pt>
                <c:pt idx="21">
                  <c:v>56.875000000000007</c:v>
                </c:pt>
                <c:pt idx="22">
                  <c:v>57.051851851851865</c:v>
                </c:pt>
                <c:pt idx="23">
                  <c:v>53.770833333333343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1-481C-8239-3BE348B668BD}"/>
            </c:ext>
          </c:extLst>
        </c:ser>
        <c:ser>
          <c:idx val="1"/>
          <c:order val="1"/>
          <c:tx>
            <c:strRef>
              <c:f>Kiirused!$C$74:$C$75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Kiirused!$C$76:$C$100</c:f>
              <c:numCache>
                <c:formatCode>General</c:formatCode>
                <c:ptCount val="24"/>
                <c:pt idx="0">
                  <c:v>40.553333333333327</c:v>
                </c:pt>
                <c:pt idx="1">
                  <c:v>38.087500000000006</c:v>
                </c:pt>
                <c:pt idx="2">
                  <c:v>36.714285714285715</c:v>
                </c:pt>
                <c:pt idx="3">
                  <c:v>36.6</c:v>
                </c:pt>
                <c:pt idx="4">
                  <c:v>37.385714285714286</c:v>
                </c:pt>
                <c:pt idx="5">
                  <c:v>41.418750000000003</c:v>
                </c:pt>
                <c:pt idx="6">
                  <c:v>42.796666666666667</c:v>
                </c:pt>
                <c:pt idx="7">
                  <c:v>42.103448275862071</c:v>
                </c:pt>
                <c:pt idx="8">
                  <c:v>41.306249999999991</c:v>
                </c:pt>
                <c:pt idx="9">
                  <c:v>41.581249999999997</c:v>
                </c:pt>
                <c:pt idx="10">
                  <c:v>40.885714285714293</c:v>
                </c:pt>
                <c:pt idx="11">
                  <c:v>41.225000000000001</c:v>
                </c:pt>
                <c:pt idx="12">
                  <c:v>41.367857142857147</c:v>
                </c:pt>
                <c:pt idx="13">
                  <c:v>39.681249999999999</c:v>
                </c:pt>
                <c:pt idx="14">
                  <c:v>40.853124999999991</c:v>
                </c:pt>
                <c:pt idx="15">
                  <c:v>41.515625000000007</c:v>
                </c:pt>
                <c:pt idx="16">
                  <c:v>40.831250000000004</c:v>
                </c:pt>
                <c:pt idx="17">
                  <c:v>41.478124999999991</c:v>
                </c:pt>
                <c:pt idx="18">
                  <c:v>43.25</c:v>
                </c:pt>
                <c:pt idx="19">
                  <c:v>42.078125</c:v>
                </c:pt>
                <c:pt idx="20">
                  <c:v>42.231250000000003</c:v>
                </c:pt>
                <c:pt idx="21">
                  <c:v>42.593750000000007</c:v>
                </c:pt>
                <c:pt idx="22">
                  <c:v>42.884374999999984</c:v>
                </c:pt>
                <c:pt idx="23">
                  <c:v>41.466666666666661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1-481C-8239-3BE348B668BD}"/>
            </c:ext>
          </c:extLst>
        </c:ser>
        <c:ser>
          <c:idx val="2"/>
          <c:order val="2"/>
          <c:tx>
            <c:strRef>
              <c:f>Kiirused!$D$74:$D$75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Kiirused!$D$76:$D$100</c:f>
              <c:numCache>
                <c:formatCode>General</c:formatCode>
                <c:ptCount val="24"/>
                <c:pt idx="0">
                  <c:v>40.90526315789473</c:v>
                </c:pt>
                <c:pt idx="1">
                  <c:v>45.411111111111111</c:v>
                </c:pt>
                <c:pt idx="2">
                  <c:v>43.6</c:v>
                </c:pt>
                <c:pt idx="3">
                  <c:v>44.4</c:v>
                </c:pt>
                <c:pt idx="4">
                  <c:v>38.474999999999994</c:v>
                </c:pt>
                <c:pt idx="5">
                  <c:v>40.354999999999997</c:v>
                </c:pt>
                <c:pt idx="6">
                  <c:v>42.870000000000019</c:v>
                </c:pt>
                <c:pt idx="7">
                  <c:v>43.938709677419354</c:v>
                </c:pt>
                <c:pt idx="8">
                  <c:v>43.09375</c:v>
                </c:pt>
                <c:pt idx="9">
                  <c:v>43.306250000000006</c:v>
                </c:pt>
                <c:pt idx="10">
                  <c:v>42.471875000000004</c:v>
                </c:pt>
                <c:pt idx="11">
                  <c:v>42.474999999999994</c:v>
                </c:pt>
                <c:pt idx="12">
                  <c:v>41.6</c:v>
                </c:pt>
                <c:pt idx="13">
                  <c:v>42.653125000000003</c:v>
                </c:pt>
                <c:pt idx="14">
                  <c:v>42.472222222222229</c:v>
                </c:pt>
                <c:pt idx="15">
                  <c:v>42.19166666666667</c:v>
                </c:pt>
                <c:pt idx="16">
                  <c:v>43.575000000000003</c:v>
                </c:pt>
                <c:pt idx="17">
                  <c:v>44.090625000000003</c:v>
                </c:pt>
                <c:pt idx="18">
                  <c:v>45.603124999999999</c:v>
                </c:pt>
                <c:pt idx="19">
                  <c:v>45.88750000000001</c:v>
                </c:pt>
                <c:pt idx="20">
                  <c:v>43.693749999999994</c:v>
                </c:pt>
                <c:pt idx="21">
                  <c:v>43.793749999999996</c:v>
                </c:pt>
                <c:pt idx="22">
                  <c:v>43.934375000000003</c:v>
                </c:pt>
                <c:pt idx="23">
                  <c:v>40.25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1-481C-8239-3BE348B668BD}"/>
            </c:ext>
          </c:extLst>
        </c:ser>
        <c:ser>
          <c:idx val="3"/>
          <c:order val="3"/>
          <c:tx>
            <c:strRef>
              <c:f>Kiirused!$E$74:$E$75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Kiirused!$A$76:$A$100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Kiirused!$E$76:$E$100</c:f>
              <c:numCache>
                <c:formatCode>General</c:formatCode>
                <c:ptCount val="24"/>
                <c:pt idx="0">
                  <c:v>42.504761904761899</c:v>
                </c:pt>
                <c:pt idx="1">
                  <c:v>40.549999999999997</c:v>
                </c:pt>
                <c:pt idx="2">
                  <c:v>39.712499999999999</c:v>
                </c:pt>
                <c:pt idx="3">
                  <c:v>45.550000000000004</c:v>
                </c:pt>
                <c:pt idx="4">
                  <c:v>36.618749999999999</c:v>
                </c:pt>
                <c:pt idx="5">
                  <c:v>41.675999999999995</c:v>
                </c:pt>
                <c:pt idx="6">
                  <c:v>42.427272727272722</c:v>
                </c:pt>
                <c:pt idx="7">
                  <c:v>41.797222222222217</c:v>
                </c:pt>
                <c:pt idx="8">
                  <c:v>41.855555555555561</c:v>
                </c:pt>
                <c:pt idx="9">
                  <c:v>42.419444444444444</c:v>
                </c:pt>
                <c:pt idx="10">
                  <c:v>40.432432432432435</c:v>
                </c:pt>
                <c:pt idx="11">
                  <c:v>40.98</c:v>
                </c:pt>
                <c:pt idx="12">
                  <c:v>41.467499999999987</c:v>
                </c:pt>
                <c:pt idx="13">
                  <c:v>41.842499999999987</c:v>
                </c:pt>
                <c:pt idx="14">
                  <c:v>40.865000000000009</c:v>
                </c:pt>
                <c:pt idx="15">
                  <c:v>41.255000000000003</c:v>
                </c:pt>
                <c:pt idx="16">
                  <c:v>41.069999999999979</c:v>
                </c:pt>
                <c:pt idx="17">
                  <c:v>42.58</c:v>
                </c:pt>
                <c:pt idx="18">
                  <c:v>42.663157894736855</c:v>
                </c:pt>
                <c:pt idx="19">
                  <c:v>43.872222222222234</c:v>
                </c:pt>
                <c:pt idx="20">
                  <c:v>42.68055555555555</c:v>
                </c:pt>
                <c:pt idx="21">
                  <c:v>43.36944444444444</c:v>
                </c:pt>
                <c:pt idx="22">
                  <c:v>44.216666666666661</c:v>
                </c:pt>
                <c:pt idx="23">
                  <c:v>42.26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81-481C-8239-3BE348B66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40752"/>
        <c:axId val="149132592"/>
      </c:barChart>
      <c:catAx>
        <c:axId val="1491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32592"/>
        <c:crosses val="autoZero"/>
        <c:auto val="1"/>
        <c:lblAlgn val="ctr"/>
        <c:lblOffset val="100"/>
        <c:noMultiLvlLbl val="0"/>
      </c:catAx>
      <c:valAx>
        <c:axId val="14913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491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1).xlsx]Müra!PivotTable1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Müra!$B$4:$B$5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Müra!$B$6:$B$30</c:f>
              <c:numCache>
                <c:formatCode>General</c:formatCode>
                <c:ptCount val="24"/>
                <c:pt idx="0">
                  <c:v>54</c:v>
                </c:pt>
                <c:pt idx="1">
                  <c:v>47</c:v>
                </c:pt>
                <c:pt idx="2">
                  <c:v>47</c:v>
                </c:pt>
                <c:pt idx="3">
                  <c:v>48</c:v>
                </c:pt>
                <c:pt idx="4">
                  <c:v>52</c:v>
                </c:pt>
                <c:pt idx="5">
                  <c:v>56</c:v>
                </c:pt>
                <c:pt idx="6">
                  <c:v>60</c:v>
                </c:pt>
                <c:pt idx="7">
                  <c:v>64</c:v>
                </c:pt>
                <c:pt idx="8">
                  <c:v>64</c:v>
                </c:pt>
                <c:pt idx="9">
                  <c:v>63</c:v>
                </c:pt>
                <c:pt idx="10">
                  <c:v>64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63.417500000000004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63</c:v>
                </c:pt>
                <c:pt idx="19">
                  <c:v>61</c:v>
                </c:pt>
                <c:pt idx="20">
                  <c:v>61</c:v>
                </c:pt>
                <c:pt idx="21">
                  <c:v>58</c:v>
                </c:pt>
                <c:pt idx="22">
                  <c:v>56</c:v>
                </c:pt>
                <c:pt idx="2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1-4072-B3E3-5F80071D3750}"/>
            </c:ext>
          </c:extLst>
        </c:ser>
        <c:ser>
          <c:idx val="1"/>
          <c:order val="1"/>
          <c:tx>
            <c:strRef>
              <c:f>Müra!$C$4:$C$5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Müra!$C$6:$C$30</c:f>
              <c:numCache>
                <c:formatCode>General</c:formatCode>
                <c:ptCount val="24"/>
                <c:pt idx="0">
                  <c:v>55</c:v>
                </c:pt>
                <c:pt idx="1">
                  <c:v>47</c:v>
                </c:pt>
                <c:pt idx="2">
                  <c:v>51</c:v>
                </c:pt>
                <c:pt idx="3">
                  <c:v>51</c:v>
                </c:pt>
                <c:pt idx="4">
                  <c:v>52</c:v>
                </c:pt>
                <c:pt idx="5">
                  <c:v>53</c:v>
                </c:pt>
                <c:pt idx="6">
                  <c:v>61</c:v>
                </c:pt>
                <c:pt idx="7">
                  <c:v>64</c:v>
                </c:pt>
                <c:pt idx="8">
                  <c:v>63.5</c:v>
                </c:pt>
                <c:pt idx="9">
                  <c:v>63</c:v>
                </c:pt>
                <c:pt idx="10">
                  <c:v>62</c:v>
                </c:pt>
                <c:pt idx="11">
                  <c:v>62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64</c:v>
                </c:pt>
                <c:pt idx="16">
                  <c:v>64.502500000000026</c:v>
                </c:pt>
                <c:pt idx="17">
                  <c:v>64</c:v>
                </c:pt>
                <c:pt idx="18">
                  <c:v>63</c:v>
                </c:pt>
                <c:pt idx="19">
                  <c:v>60.164999999999985</c:v>
                </c:pt>
                <c:pt idx="20">
                  <c:v>59.997499999999981</c:v>
                </c:pt>
                <c:pt idx="21">
                  <c:v>58</c:v>
                </c:pt>
                <c:pt idx="22">
                  <c:v>56</c:v>
                </c:pt>
                <c:pt idx="2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1-4072-B3E3-5F80071D3750}"/>
            </c:ext>
          </c:extLst>
        </c:ser>
        <c:ser>
          <c:idx val="2"/>
          <c:order val="2"/>
          <c:tx>
            <c:strRef>
              <c:f>Müra!$D$4:$D$5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Müra!$D$6:$D$30</c:f>
              <c:numCache>
                <c:formatCode>General</c:formatCode>
                <c:ptCount val="24"/>
                <c:pt idx="0">
                  <c:v>54.999285714285712</c:v>
                </c:pt>
                <c:pt idx="1">
                  <c:v>54.647777777777776</c:v>
                </c:pt>
                <c:pt idx="2">
                  <c:v>54.585882352941184</c:v>
                </c:pt>
                <c:pt idx="3">
                  <c:v>54.516153846153841</c:v>
                </c:pt>
                <c:pt idx="4">
                  <c:v>57.225000000000016</c:v>
                </c:pt>
                <c:pt idx="5">
                  <c:v>56.623548387096768</c:v>
                </c:pt>
                <c:pt idx="6">
                  <c:v>60.585000000000015</c:v>
                </c:pt>
                <c:pt idx="7">
                  <c:v>62.585000000000015</c:v>
                </c:pt>
                <c:pt idx="8">
                  <c:v>62.67000000000003</c:v>
                </c:pt>
                <c:pt idx="9">
                  <c:v>62.502500000000019</c:v>
                </c:pt>
                <c:pt idx="10">
                  <c:v>60</c:v>
                </c:pt>
                <c:pt idx="11">
                  <c:v>60.585000000000015</c:v>
                </c:pt>
                <c:pt idx="12">
                  <c:v>60.585000000000015</c:v>
                </c:pt>
                <c:pt idx="13">
                  <c:v>60.67000000000003</c:v>
                </c:pt>
                <c:pt idx="14">
                  <c:v>60.585000000000015</c:v>
                </c:pt>
                <c:pt idx="15">
                  <c:v>60.670000000000037</c:v>
                </c:pt>
                <c:pt idx="16">
                  <c:v>60.670000000000037</c:v>
                </c:pt>
                <c:pt idx="17">
                  <c:v>60.67000000000003</c:v>
                </c:pt>
                <c:pt idx="18">
                  <c:v>60</c:v>
                </c:pt>
                <c:pt idx="19">
                  <c:v>58.664999999999992</c:v>
                </c:pt>
                <c:pt idx="20">
                  <c:v>58.582499999999996</c:v>
                </c:pt>
                <c:pt idx="21">
                  <c:v>58.167500000000004</c:v>
                </c:pt>
                <c:pt idx="22">
                  <c:v>56</c:v>
                </c:pt>
                <c:pt idx="23">
                  <c:v>55.582499999999996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1-4072-B3E3-5F80071D3750}"/>
            </c:ext>
          </c:extLst>
        </c:ser>
        <c:ser>
          <c:idx val="3"/>
          <c:order val="3"/>
          <c:tx>
            <c:strRef>
              <c:f>Müra!$E$4:$E$5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Müra!$A$6:$A$30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Müra!$E$6:$E$30</c:f>
              <c:numCache>
                <c:formatCode>General</c:formatCode>
                <c:ptCount val="24"/>
                <c:pt idx="0">
                  <c:v>53.374062499999994</c:v>
                </c:pt>
                <c:pt idx="1">
                  <c:v>52.380714285714291</c:v>
                </c:pt>
                <c:pt idx="2">
                  <c:v>52.60958333333334</c:v>
                </c:pt>
                <c:pt idx="3">
                  <c:v>53.841304347826082</c:v>
                </c:pt>
                <c:pt idx="4">
                  <c:v>54.342857142857142</c:v>
                </c:pt>
                <c:pt idx="5">
                  <c:v>55.332499999999989</c:v>
                </c:pt>
                <c:pt idx="6">
                  <c:v>60.5</c:v>
                </c:pt>
                <c:pt idx="7">
                  <c:v>62.332499999999996</c:v>
                </c:pt>
                <c:pt idx="8">
                  <c:v>62.332499999999996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62.247499999999981</c:v>
                </c:pt>
                <c:pt idx="13">
                  <c:v>62</c:v>
                </c:pt>
                <c:pt idx="14">
                  <c:v>62</c:v>
                </c:pt>
                <c:pt idx="15">
                  <c:v>63.332499999999996</c:v>
                </c:pt>
                <c:pt idx="16">
                  <c:v>64</c:v>
                </c:pt>
                <c:pt idx="17">
                  <c:v>63</c:v>
                </c:pt>
                <c:pt idx="18">
                  <c:v>62</c:v>
                </c:pt>
                <c:pt idx="19">
                  <c:v>58.917500000000004</c:v>
                </c:pt>
                <c:pt idx="20">
                  <c:v>58.752500000000019</c:v>
                </c:pt>
                <c:pt idx="21">
                  <c:v>60</c:v>
                </c:pt>
                <c:pt idx="22">
                  <c:v>58</c:v>
                </c:pt>
                <c:pt idx="23">
                  <c:v>53.832499999999996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61-4072-B3E3-5F80071D3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007903"/>
        <c:axId val="1715008383"/>
      </c:barChart>
      <c:catAx>
        <c:axId val="171500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8383"/>
        <c:crosses val="autoZero"/>
        <c:auto val="1"/>
        <c:lblAlgn val="ctr"/>
        <c:lblOffset val="100"/>
        <c:noMultiLvlLbl val="0"/>
      </c:catAx>
      <c:valAx>
        <c:axId val="1715008383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500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[Book2 (version 1).xlsx]Müra!PivotTable2</c:name>
    <c:fmtId val="1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Müra!$B$38:$B$39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Müra!$B$40:$B$64</c:f>
              <c:numCache>
                <c:formatCode>General</c:formatCode>
                <c:ptCount val="24"/>
                <c:pt idx="0">
                  <c:v>48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51</c:v>
                </c:pt>
                <c:pt idx="5">
                  <c:v>54</c:v>
                </c:pt>
                <c:pt idx="6">
                  <c:v>59</c:v>
                </c:pt>
                <c:pt idx="7">
                  <c:v>62</c:v>
                </c:pt>
                <c:pt idx="8">
                  <c:v>62</c:v>
                </c:pt>
                <c:pt idx="9">
                  <c:v>61</c:v>
                </c:pt>
                <c:pt idx="10">
                  <c:v>63</c:v>
                </c:pt>
                <c:pt idx="11">
                  <c:v>62</c:v>
                </c:pt>
                <c:pt idx="12">
                  <c:v>62.436923076923073</c:v>
                </c:pt>
                <c:pt idx="13">
                  <c:v>62</c:v>
                </c:pt>
                <c:pt idx="14">
                  <c:v>62.5</c:v>
                </c:pt>
                <c:pt idx="15">
                  <c:v>62</c:v>
                </c:pt>
                <c:pt idx="16">
                  <c:v>63</c:v>
                </c:pt>
                <c:pt idx="17">
                  <c:v>63.191428571428567</c:v>
                </c:pt>
                <c:pt idx="18">
                  <c:v>61</c:v>
                </c:pt>
                <c:pt idx="19">
                  <c:v>59</c:v>
                </c:pt>
                <c:pt idx="20">
                  <c:v>59</c:v>
                </c:pt>
                <c:pt idx="21">
                  <c:v>55</c:v>
                </c:pt>
                <c:pt idx="22">
                  <c:v>53</c:v>
                </c:pt>
                <c:pt idx="23">
                  <c:v>51.082500000000003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6-4D97-8992-9E2F9274BF98}"/>
            </c:ext>
          </c:extLst>
        </c:ser>
        <c:ser>
          <c:idx val="1"/>
          <c:order val="1"/>
          <c:tx>
            <c:strRef>
              <c:f>Müra!$C$38:$C$39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Müra!$C$40:$C$64</c:f>
              <c:numCache>
                <c:formatCode>General</c:formatCode>
                <c:ptCount val="24"/>
                <c:pt idx="0">
                  <c:v>51</c:v>
                </c:pt>
                <c:pt idx="1">
                  <c:v>47</c:v>
                </c:pt>
                <c:pt idx="2">
                  <c:v>50</c:v>
                </c:pt>
                <c:pt idx="3">
                  <c:v>52</c:v>
                </c:pt>
                <c:pt idx="4">
                  <c:v>51</c:v>
                </c:pt>
                <c:pt idx="5">
                  <c:v>54</c:v>
                </c:pt>
                <c:pt idx="6">
                  <c:v>59</c:v>
                </c:pt>
                <c:pt idx="7">
                  <c:v>63</c:v>
                </c:pt>
                <c:pt idx="8">
                  <c:v>63.502500000000019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62.417500000000004</c:v>
                </c:pt>
                <c:pt idx="13">
                  <c:v>62.502500000000019</c:v>
                </c:pt>
                <c:pt idx="14">
                  <c:v>64</c:v>
                </c:pt>
                <c:pt idx="15">
                  <c:v>62.502500000000019</c:v>
                </c:pt>
                <c:pt idx="16">
                  <c:v>63.502500000000019</c:v>
                </c:pt>
                <c:pt idx="17">
                  <c:v>63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57</c:v>
                </c:pt>
                <c:pt idx="22">
                  <c:v>54</c:v>
                </c:pt>
                <c:pt idx="2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6-4D97-8992-9E2F9274BF98}"/>
            </c:ext>
          </c:extLst>
        </c:ser>
        <c:ser>
          <c:idx val="2"/>
          <c:order val="2"/>
          <c:tx>
            <c:strRef>
              <c:f>Müra!$D$38:$D$39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Müra!$D$40:$D$64</c:f>
              <c:numCache>
                <c:formatCode>General</c:formatCode>
                <c:ptCount val="24"/>
                <c:pt idx="0">
                  <c:v>51.895454545454534</c:v>
                </c:pt>
                <c:pt idx="1">
                  <c:v>50.846363636363634</c:v>
                </c:pt>
                <c:pt idx="2">
                  <c:v>51.111666666666657</c:v>
                </c:pt>
                <c:pt idx="3">
                  <c:v>57.768461538461537</c:v>
                </c:pt>
                <c:pt idx="4">
                  <c:v>60.703684210526319</c:v>
                </c:pt>
                <c:pt idx="5">
                  <c:v>60.473225806451616</c:v>
                </c:pt>
                <c:pt idx="6">
                  <c:v>61.252500000000019</c:v>
                </c:pt>
                <c:pt idx="7">
                  <c:v>61.67000000000003</c:v>
                </c:pt>
                <c:pt idx="8">
                  <c:v>61.67000000000003</c:v>
                </c:pt>
                <c:pt idx="9">
                  <c:v>61.585000000000015</c:v>
                </c:pt>
                <c:pt idx="10">
                  <c:v>61.67000000000003</c:v>
                </c:pt>
                <c:pt idx="11">
                  <c:v>61.585000000000015</c:v>
                </c:pt>
                <c:pt idx="12">
                  <c:v>68.417500000000004</c:v>
                </c:pt>
                <c:pt idx="13">
                  <c:v>60.502500000000019</c:v>
                </c:pt>
                <c:pt idx="14">
                  <c:v>60.417500000000004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60</c:v>
                </c:pt>
                <c:pt idx="19">
                  <c:v>56.664999999999992</c:v>
                </c:pt>
                <c:pt idx="20">
                  <c:v>56.414999999999992</c:v>
                </c:pt>
                <c:pt idx="21">
                  <c:v>56.332499999999996</c:v>
                </c:pt>
                <c:pt idx="22">
                  <c:v>53</c:v>
                </c:pt>
                <c:pt idx="23">
                  <c:v>52.860322580645153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F6-4D97-8992-9E2F9274BF98}"/>
            </c:ext>
          </c:extLst>
        </c:ser>
        <c:ser>
          <c:idx val="3"/>
          <c:order val="3"/>
          <c:tx>
            <c:strRef>
              <c:f>Müra!$E$38:$E$39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Müra!$A$40:$A$64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Müra!$E$40:$E$64</c:f>
              <c:numCache>
                <c:formatCode>General</c:formatCode>
                <c:ptCount val="24"/>
                <c:pt idx="0">
                  <c:v>48</c:v>
                </c:pt>
                <c:pt idx="1">
                  <c:v>48</c:v>
                </c:pt>
                <c:pt idx="2">
                  <c:v>47</c:v>
                </c:pt>
                <c:pt idx="3">
                  <c:v>50</c:v>
                </c:pt>
                <c:pt idx="4">
                  <c:v>49</c:v>
                </c:pt>
                <c:pt idx="5">
                  <c:v>54</c:v>
                </c:pt>
                <c:pt idx="6">
                  <c:v>58</c:v>
                </c:pt>
                <c:pt idx="7">
                  <c:v>62</c:v>
                </c:pt>
                <c:pt idx="8">
                  <c:v>62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60</c:v>
                </c:pt>
                <c:pt idx="13">
                  <c:v>58.502500000000019</c:v>
                </c:pt>
                <c:pt idx="14">
                  <c:v>58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59</c:v>
                </c:pt>
                <c:pt idx="19">
                  <c:v>59</c:v>
                </c:pt>
                <c:pt idx="20">
                  <c:v>58</c:v>
                </c:pt>
                <c:pt idx="21">
                  <c:v>57</c:v>
                </c:pt>
                <c:pt idx="22">
                  <c:v>55</c:v>
                </c:pt>
                <c:pt idx="2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6-4D97-8992-9E2F9274B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093744"/>
        <c:axId val="139089904"/>
      </c:barChart>
      <c:catAx>
        <c:axId val="1390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89904"/>
        <c:crosses val="autoZero"/>
        <c:auto val="1"/>
        <c:lblAlgn val="ctr"/>
        <c:lblOffset val="100"/>
        <c:noMultiLvlLbl val="0"/>
      </c:catAx>
      <c:valAx>
        <c:axId val="1390899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90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10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3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4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5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6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7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8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9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D57EA-6717-4510-B9F9-287BC1C39EFB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7173EE-EB87-406E-B0F8-76BE95867AB5}">
      <dgm:prSet/>
      <dgm:spPr/>
      <dgm:t>
        <a:bodyPr/>
        <a:lstStyle/>
        <a:p>
          <a:r>
            <a:rPr lang="et-EE"/>
            <a:t>Sõiduautode liiklussagedus on kasvanud ~15%</a:t>
          </a:r>
          <a:endParaRPr lang="en-US"/>
        </a:p>
      </dgm:t>
    </dgm:pt>
    <dgm:pt modelId="{0EB3F4DB-28CC-40F1-8CCF-99F6902022A6}" type="parTrans" cxnId="{E8B6D513-417D-4F2A-8F2C-B48C7B176781}">
      <dgm:prSet/>
      <dgm:spPr/>
      <dgm:t>
        <a:bodyPr/>
        <a:lstStyle/>
        <a:p>
          <a:endParaRPr lang="en-US"/>
        </a:p>
      </dgm:t>
    </dgm:pt>
    <dgm:pt modelId="{E5BB27F5-0EEA-4CEC-88A1-7DF4DB7EB1B5}" type="sibTrans" cxnId="{E8B6D513-417D-4F2A-8F2C-B48C7B176781}">
      <dgm:prSet/>
      <dgm:spPr/>
      <dgm:t>
        <a:bodyPr/>
        <a:lstStyle/>
        <a:p>
          <a:endParaRPr lang="en-US"/>
        </a:p>
      </dgm:t>
    </dgm:pt>
    <dgm:pt modelId="{43A84DEC-A522-48B1-88AB-4DD07E67D2A7}">
      <dgm:prSet/>
      <dgm:spPr/>
      <dgm:t>
        <a:bodyPr/>
        <a:lstStyle/>
        <a:p>
          <a:r>
            <a:rPr lang="et-EE"/>
            <a:t>Veoautode liiklussagedus on samaväärne</a:t>
          </a:r>
          <a:endParaRPr lang="en-US"/>
        </a:p>
      </dgm:t>
    </dgm:pt>
    <dgm:pt modelId="{F541E137-652E-4884-920D-C68F14A086B7}" type="parTrans" cxnId="{54241AD3-0BD2-4E5D-8BC3-DB49C9DB27C3}">
      <dgm:prSet/>
      <dgm:spPr/>
      <dgm:t>
        <a:bodyPr/>
        <a:lstStyle/>
        <a:p>
          <a:endParaRPr lang="en-US"/>
        </a:p>
      </dgm:t>
    </dgm:pt>
    <dgm:pt modelId="{E4CCD2B6-B9BE-43C5-9A59-6A54410143D5}" type="sibTrans" cxnId="{54241AD3-0BD2-4E5D-8BC3-DB49C9DB27C3}">
      <dgm:prSet/>
      <dgm:spPr/>
      <dgm:t>
        <a:bodyPr/>
        <a:lstStyle/>
        <a:p>
          <a:endParaRPr lang="en-US"/>
        </a:p>
      </dgm:t>
    </dgm:pt>
    <dgm:pt modelId="{44058760-56EB-455A-8525-9BC907DA5652}">
      <dgm:prSet/>
      <dgm:spPr/>
      <dgm:t>
        <a:bodyPr/>
        <a:lstStyle/>
        <a:p>
          <a:r>
            <a:rPr lang="et-EE"/>
            <a:t>Müratase on langenud</a:t>
          </a:r>
          <a:endParaRPr lang="en-US"/>
        </a:p>
      </dgm:t>
    </dgm:pt>
    <dgm:pt modelId="{34067E13-C1D0-4BC6-9ABB-9DED77DB877B}" type="parTrans" cxnId="{1D0F9A63-C9EF-4662-8FB5-7657DE78AFDB}">
      <dgm:prSet/>
      <dgm:spPr/>
      <dgm:t>
        <a:bodyPr/>
        <a:lstStyle/>
        <a:p>
          <a:endParaRPr lang="en-US"/>
        </a:p>
      </dgm:t>
    </dgm:pt>
    <dgm:pt modelId="{91F3DD16-1B4C-49A2-80E1-475F7D42690A}" type="sibTrans" cxnId="{1D0F9A63-C9EF-4662-8FB5-7657DE78AFDB}">
      <dgm:prSet/>
      <dgm:spPr/>
      <dgm:t>
        <a:bodyPr/>
        <a:lstStyle/>
        <a:p>
          <a:endParaRPr lang="en-US"/>
        </a:p>
      </dgm:t>
    </dgm:pt>
    <dgm:pt modelId="{13CF2C31-3C73-470F-BAB1-E3B8F26A4AE2}">
      <dgm:prSet/>
      <dgm:spPr/>
      <dgm:t>
        <a:bodyPr/>
        <a:lstStyle/>
        <a:p>
          <a:r>
            <a:rPr lang="et-EE"/>
            <a:t>Sõidukiirused on alanenud</a:t>
          </a:r>
          <a:endParaRPr lang="en-US"/>
        </a:p>
      </dgm:t>
    </dgm:pt>
    <dgm:pt modelId="{F525F55C-3524-40C2-B368-F4337848D4E4}" type="parTrans" cxnId="{D2FBBF5E-7BD1-4CA5-85DC-92F20EDD2CFD}">
      <dgm:prSet/>
      <dgm:spPr/>
      <dgm:t>
        <a:bodyPr/>
        <a:lstStyle/>
        <a:p>
          <a:endParaRPr lang="en-US"/>
        </a:p>
      </dgm:t>
    </dgm:pt>
    <dgm:pt modelId="{24AF53B4-D103-4D9A-8732-93CADD04066C}" type="sibTrans" cxnId="{D2FBBF5E-7BD1-4CA5-85DC-92F20EDD2CFD}">
      <dgm:prSet/>
      <dgm:spPr/>
      <dgm:t>
        <a:bodyPr/>
        <a:lstStyle/>
        <a:p>
          <a:endParaRPr lang="en-US"/>
        </a:p>
      </dgm:t>
    </dgm:pt>
    <dgm:pt modelId="{9F687C22-1BB6-4F35-9A67-DD6F96FAF870}" type="pres">
      <dgm:prSet presAssocID="{2B5D57EA-6717-4510-B9F9-287BC1C39EFB}" presName="outerComposite" presStyleCnt="0">
        <dgm:presLayoutVars>
          <dgm:chMax val="5"/>
          <dgm:dir/>
          <dgm:resizeHandles val="exact"/>
        </dgm:presLayoutVars>
      </dgm:prSet>
      <dgm:spPr/>
    </dgm:pt>
    <dgm:pt modelId="{39E348A2-3CCD-4B1E-854B-4A3C1D0F7EF0}" type="pres">
      <dgm:prSet presAssocID="{2B5D57EA-6717-4510-B9F9-287BC1C39EFB}" presName="dummyMaxCanvas" presStyleCnt="0">
        <dgm:presLayoutVars/>
      </dgm:prSet>
      <dgm:spPr/>
    </dgm:pt>
    <dgm:pt modelId="{E1185639-D4BC-4531-88B0-32D9728B420C}" type="pres">
      <dgm:prSet presAssocID="{2B5D57EA-6717-4510-B9F9-287BC1C39EFB}" presName="FourNodes_1" presStyleLbl="node1" presStyleIdx="0" presStyleCnt="4">
        <dgm:presLayoutVars>
          <dgm:bulletEnabled val="1"/>
        </dgm:presLayoutVars>
      </dgm:prSet>
      <dgm:spPr/>
    </dgm:pt>
    <dgm:pt modelId="{2BDAFEC2-464D-4979-97DC-8A470C6C0BC7}" type="pres">
      <dgm:prSet presAssocID="{2B5D57EA-6717-4510-B9F9-287BC1C39EFB}" presName="FourNodes_2" presStyleLbl="node1" presStyleIdx="1" presStyleCnt="4">
        <dgm:presLayoutVars>
          <dgm:bulletEnabled val="1"/>
        </dgm:presLayoutVars>
      </dgm:prSet>
      <dgm:spPr/>
    </dgm:pt>
    <dgm:pt modelId="{765E47DF-DB70-4F1F-9667-782177D510ED}" type="pres">
      <dgm:prSet presAssocID="{2B5D57EA-6717-4510-B9F9-287BC1C39EFB}" presName="FourNodes_3" presStyleLbl="node1" presStyleIdx="2" presStyleCnt="4">
        <dgm:presLayoutVars>
          <dgm:bulletEnabled val="1"/>
        </dgm:presLayoutVars>
      </dgm:prSet>
      <dgm:spPr/>
    </dgm:pt>
    <dgm:pt modelId="{80485F19-D7B5-414F-A014-A5246A9FE8CE}" type="pres">
      <dgm:prSet presAssocID="{2B5D57EA-6717-4510-B9F9-287BC1C39EFB}" presName="FourNodes_4" presStyleLbl="node1" presStyleIdx="3" presStyleCnt="4">
        <dgm:presLayoutVars>
          <dgm:bulletEnabled val="1"/>
        </dgm:presLayoutVars>
      </dgm:prSet>
      <dgm:spPr/>
    </dgm:pt>
    <dgm:pt modelId="{F2A7C077-1A09-4F0E-992F-96CABE00B878}" type="pres">
      <dgm:prSet presAssocID="{2B5D57EA-6717-4510-B9F9-287BC1C39EFB}" presName="FourConn_1-2" presStyleLbl="fgAccFollowNode1" presStyleIdx="0" presStyleCnt="3">
        <dgm:presLayoutVars>
          <dgm:bulletEnabled val="1"/>
        </dgm:presLayoutVars>
      </dgm:prSet>
      <dgm:spPr/>
    </dgm:pt>
    <dgm:pt modelId="{3C7902B7-6644-4516-A29E-1B816FA31120}" type="pres">
      <dgm:prSet presAssocID="{2B5D57EA-6717-4510-B9F9-287BC1C39EFB}" presName="FourConn_2-3" presStyleLbl="fgAccFollowNode1" presStyleIdx="1" presStyleCnt="3">
        <dgm:presLayoutVars>
          <dgm:bulletEnabled val="1"/>
        </dgm:presLayoutVars>
      </dgm:prSet>
      <dgm:spPr/>
    </dgm:pt>
    <dgm:pt modelId="{5D271002-F113-4E83-B569-5B87B938A426}" type="pres">
      <dgm:prSet presAssocID="{2B5D57EA-6717-4510-B9F9-287BC1C39EFB}" presName="FourConn_3-4" presStyleLbl="fgAccFollowNode1" presStyleIdx="2" presStyleCnt="3">
        <dgm:presLayoutVars>
          <dgm:bulletEnabled val="1"/>
        </dgm:presLayoutVars>
      </dgm:prSet>
      <dgm:spPr/>
    </dgm:pt>
    <dgm:pt modelId="{9D4D65B1-B306-4C14-BC4A-8803F59CC0D6}" type="pres">
      <dgm:prSet presAssocID="{2B5D57EA-6717-4510-B9F9-287BC1C39EFB}" presName="FourNodes_1_text" presStyleLbl="node1" presStyleIdx="3" presStyleCnt="4">
        <dgm:presLayoutVars>
          <dgm:bulletEnabled val="1"/>
        </dgm:presLayoutVars>
      </dgm:prSet>
      <dgm:spPr/>
    </dgm:pt>
    <dgm:pt modelId="{991D01FC-819C-4EEB-9131-22EE9E1D28D0}" type="pres">
      <dgm:prSet presAssocID="{2B5D57EA-6717-4510-B9F9-287BC1C39EFB}" presName="FourNodes_2_text" presStyleLbl="node1" presStyleIdx="3" presStyleCnt="4">
        <dgm:presLayoutVars>
          <dgm:bulletEnabled val="1"/>
        </dgm:presLayoutVars>
      </dgm:prSet>
      <dgm:spPr/>
    </dgm:pt>
    <dgm:pt modelId="{2BCDD1EC-70A9-491D-BFA4-5CCAE7C63ED0}" type="pres">
      <dgm:prSet presAssocID="{2B5D57EA-6717-4510-B9F9-287BC1C39EFB}" presName="FourNodes_3_text" presStyleLbl="node1" presStyleIdx="3" presStyleCnt="4">
        <dgm:presLayoutVars>
          <dgm:bulletEnabled val="1"/>
        </dgm:presLayoutVars>
      </dgm:prSet>
      <dgm:spPr/>
    </dgm:pt>
    <dgm:pt modelId="{C54FECB5-1DAA-4681-8A2F-D191E8F6C776}" type="pres">
      <dgm:prSet presAssocID="{2B5D57EA-6717-4510-B9F9-287BC1C39EF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E757E05-475D-49F2-B74A-88B3DF1DF9FB}" type="presOf" srcId="{44058760-56EB-455A-8525-9BC907DA5652}" destId="{2BCDD1EC-70A9-491D-BFA4-5CCAE7C63ED0}" srcOrd="1" destOrd="0" presId="urn:microsoft.com/office/officeart/2005/8/layout/vProcess5"/>
    <dgm:cxn modelId="{BDC9090E-ADA9-464F-8F17-0B4E7CF80B29}" type="presOf" srcId="{197173EE-EB87-406E-B0F8-76BE95867AB5}" destId="{9D4D65B1-B306-4C14-BC4A-8803F59CC0D6}" srcOrd="1" destOrd="0" presId="urn:microsoft.com/office/officeart/2005/8/layout/vProcess5"/>
    <dgm:cxn modelId="{E8B6D513-417D-4F2A-8F2C-B48C7B176781}" srcId="{2B5D57EA-6717-4510-B9F9-287BC1C39EFB}" destId="{197173EE-EB87-406E-B0F8-76BE95867AB5}" srcOrd="0" destOrd="0" parTransId="{0EB3F4DB-28CC-40F1-8CCF-99F6902022A6}" sibTransId="{E5BB27F5-0EEA-4CEC-88A1-7DF4DB7EB1B5}"/>
    <dgm:cxn modelId="{D2FBBF5E-7BD1-4CA5-85DC-92F20EDD2CFD}" srcId="{2B5D57EA-6717-4510-B9F9-287BC1C39EFB}" destId="{13CF2C31-3C73-470F-BAB1-E3B8F26A4AE2}" srcOrd="3" destOrd="0" parTransId="{F525F55C-3524-40C2-B368-F4337848D4E4}" sibTransId="{24AF53B4-D103-4D9A-8732-93CADD04066C}"/>
    <dgm:cxn modelId="{1D0F9A63-C9EF-4662-8FB5-7657DE78AFDB}" srcId="{2B5D57EA-6717-4510-B9F9-287BC1C39EFB}" destId="{44058760-56EB-455A-8525-9BC907DA5652}" srcOrd="2" destOrd="0" parTransId="{34067E13-C1D0-4BC6-9ABB-9DED77DB877B}" sibTransId="{91F3DD16-1B4C-49A2-80E1-475F7D42690A}"/>
    <dgm:cxn modelId="{4B99B053-5D58-45B1-ABBE-C3340366F878}" type="presOf" srcId="{197173EE-EB87-406E-B0F8-76BE95867AB5}" destId="{E1185639-D4BC-4531-88B0-32D9728B420C}" srcOrd="0" destOrd="0" presId="urn:microsoft.com/office/officeart/2005/8/layout/vProcess5"/>
    <dgm:cxn modelId="{5D02CD58-2BA7-4205-AC2D-FE0F29CFCC98}" type="presOf" srcId="{91F3DD16-1B4C-49A2-80E1-475F7D42690A}" destId="{5D271002-F113-4E83-B569-5B87B938A426}" srcOrd="0" destOrd="0" presId="urn:microsoft.com/office/officeart/2005/8/layout/vProcess5"/>
    <dgm:cxn modelId="{6D4AD18B-547E-47EC-A091-670219218583}" type="presOf" srcId="{E5BB27F5-0EEA-4CEC-88A1-7DF4DB7EB1B5}" destId="{F2A7C077-1A09-4F0E-992F-96CABE00B878}" srcOrd="0" destOrd="0" presId="urn:microsoft.com/office/officeart/2005/8/layout/vProcess5"/>
    <dgm:cxn modelId="{5832228F-C954-4639-AF63-093B83A69206}" type="presOf" srcId="{13CF2C31-3C73-470F-BAB1-E3B8F26A4AE2}" destId="{C54FECB5-1DAA-4681-8A2F-D191E8F6C776}" srcOrd="1" destOrd="0" presId="urn:microsoft.com/office/officeart/2005/8/layout/vProcess5"/>
    <dgm:cxn modelId="{C0F95DAC-F1B5-4A65-A07F-7C85C8738BF4}" type="presOf" srcId="{E4CCD2B6-B9BE-43C5-9A59-6A54410143D5}" destId="{3C7902B7-6644-4516-A29E-1B816FA31120}" srcOrd="0" destOrd="0" presId="urn:microsoft.com/office/officeart/2005/8/layout/vProcess5"/>
    <dgm:cxn modelId="{5743CFB7-4783-43E5-8B68-146AEECB1BE7}" type="presOf" srcId="{44058760-56EB-455A-8525-9BC907DA5652}" destId="{765E47DF-DB70-4F1F-9667-782177D510ED}" srcOrd="0" destOrd="0" presId="urn:microsoft.com/office/officeart/2005/8/layout/vProcess5"/>
    <dgm:cxn modelId="{FE6050C9-451C-46B1-83B4-89C56864A369}" type="presOf" srcId="{43A84DEC-A522-48B1-88AB-4DD07E67D2A7}" destId="{2BDAFEC2-464D-4979-97DC-8A470C6C0BC7}" srcOrd="0" destOrd="0" presId="urn:microsoft.com/office/officeart/2005/8/layout/vProcess5"/>
    <dgm:cxn modelId="{42A0B5CB-1F9E-4223-BEC7-19F5FB72827A}" type="presOf" srcId="{13CF2C31-3C73-470F-BAB1-E3B8F26A4AE2}" destId="{80485F19-D7B5-414F-A014-A5246A9FE8CE}" srcOrd="0" destOrd="0" presId="urn:microsoft.com/office/officeart/2005/8/layout/vProcess5"/>
    <dgm:cxn modelId="{54241AD3-0BD2-4E5D-8BC3-DB49C9DB27C3}" srcId="{2B5D57EA-6717-4510-B9F9-287BC1C39EFB}" destId="{43A84DEC-A522-48B1-88AB-4DD07E67D2A7}" srcOrd="1" destOrd="0" parTransId="{F541E137-652E-4884-920D-C68F14A086B7}" sibTransId="{E4CCD2B6-B9BE-43C5-9A59-6A54410143D5}"/>
    <dgm:cxn modelId="{F954FDD8-8D87-430E-856F-7E25EFA2194F}" type="presOf" srcId="{43A84DEC-A522-48B1-88AB-4DD07E67D2A7}" destId="{991D01FC-819C-4EEB-9131-22EE9E1D28D0}" srcOrd="1" destOrd="0" presId="urn:microsoft.com/office/officeart/2005/8/layout/vProcess5"/>
    <dgm:cxn modelId="{1E4165E9-B940-4DE6-9EFB-C48DDB2C68C3}" type="presOf" srcId="{2B5D57EA-6717-4510-B9F9-287BC1C39EFB}" destId="{9F687C22-1BB6-4F35-9A67-DD6F96FAF870}" srcOrd="0" destOrd="0" presId="urn:microsoft.com/office/officeart/2005/8/layout/vProcess5"/>
    <dgm:cxn modelId="{F106EC2D-2438-4702-A0A3-C625BF5AD49D}" type="presParOf" srcId="{9F687C22-1BB6-4F35-9A67-DD6F96FAF870}" destId="{39E348A2-3CCD-4B1E-854B-4A3C1D0F7EF0}" srcOrd="0" destOrd="0" presId="urn:microsoft.com/office/officeart/2005/8/layout/vProcess5"/>
    <dgm:cxn modelId="{D9B95A94-F343-4CA5-AF42-FE3EFA4FBA41}" type="presParOf" srcId="{9F687C22-1BB6-4F35-9A67-DD6F96FAF870}" destId="{E1185639-D4BC-4531-88B0-32D9728B420C}" srcOrd="1" destOrd="0" presId="urn:microsoft.com/office/officeart/2005/8/layout/vProcess5"/>
    <dgm:cxn modelId="{EC177EA4-E61E-433A-8F81-0C8167D7431E}" type="presParOf" srcId="{9F687C22-1BB6-4F35-9A67-DD6F96FAF870}" destId="{2BDAFEC2-464D-4979-97DC-8A470C6C0BC7}" srcOrd="2" destOrd="0" presId="urn:microsoft.com/office/officeart/2005/8/layout/vProcess5"/>
    <dgm:cxn modelId="{56D1D911-F763-4FD9-A67C-907B5FE618D3}" type="presParOf" srcId="{9F687C22-1BB6-4F35-9A67-DD6F96FAF870}" destId="{765E47DF-DB70-4F1F-9667-782177D510ED}" srcOrd="3" destOrd="0" presId="urn:microsoft.com/office/officeart/2005/8/layout/vProcess5"/>
    <dgm:cxn modelId="{B329E592-006F-4D62-A72D-9917A63F6452}" type="presParOf" srcId="{9F687C22-1BB6-4F35-9A67-DD6F96FAF870}" destId="{80485F19-D7B5-414F-A014-A5246A9FE8CE}" srcOrd="4" destOrd="0" presId="urn:microsoft.com/office/officeart/2005/8/layout/vProcess5"/>
    <dgm:cxn modelId="{AD011527-5D7B-4F88-B338-0C2D37FC5006}" type="presParOf" srcId="{9F687C22-1BB6-4F35-9A67-DD6F96FAF870}" destId="{F2A7C077-1A09-4F0E-992F-96CABE00B878}" srcOrd="5" destOrd="0" presId="urn:microsoft.com/office/officeart/2005/8/layout/vProcess5"/>
    <dgm:cxn modelId="{26B86584-E6A8-462A-B74A-2C04EB5BC5B0}" type="presParOf" srcId="{9F687C22-1BB6-4F35-9A67-DD6F96FAF870}" destId="{3C7902B7-6644-4516-A29E-1B816FA31120}" srcOrd="6" destOrd="0" presId="urn:microsoft.com/office/officeart/2005/8/layout/vProcess5"/>
    <dgm:cxn modelId="{2E2F7560-38DA-4001-A2C9-A795E99CC801}" type="presParOf" srcId="{9F687C22-1BB6-4F35-9A67-DD6F96FAF870}" destId="{5D271002-F113-4E83-B569-5B87B938A426}" srcOrd="7" destOrd="0" presId="urn:microsoft.com/office/officeart/2005/8/layout/vProcess5"/>
    <dgm:cxn modelId="{21B97892-11F7-406C-A316-685751C7EDF5}" type="presParOf" srcId="{9F687C22-1BB6-4F35-9A67-DD6F96FAF870}" destId="{9D4D65B1-B306-4C14-BC4A-8803F59CC0D6}" srcOrd="8" destOrd="0" presId="urn:microsoft.com/office/officeart/2005/8/layout/vProcess5"/>
    <dgm:cxn modelId="{F896FF8C-1067-4DD4-A4E2-D39D4EB3BFD3}" type="presParOf" srcId="{9F687C22-1BB6-4F35-9A67-DD6F96FAF870}" destId="{991D01FC-819C-4EEB-9131-22EE9E1D28D0}" srcOrd="9" destOrd="0" presId="urn:microsoft.com/office/officeart/2005/8/layout/vProcess5"/>
    <dgm:cxn modelId="{7D1BC670-9137-41FE-BB91-F2AF2AEB159B}" type="presParOf" srcId="{9F687C22-1BB6-4F35-9A67-DD6F96FAF870}" destId="{2BCDD1EC-70A9-491D-BFA4-5CCAE7C63ED0}" srcOrd="10" destOrd="0" presId="urn:microsoft.com/office/officeart/2005/8/layout/vProcess5"/>
    <dgm:cxn modelId="{5A4885E9-D4C2-4CC2-8A05-AAB3FF8DAA7C}" type="presParOf" srcId="{9F687C22-1BB6-4F35-9A67-DD6F96FAF870}" destId="{C54FECB5-1DAA-4681-8A2F-D191E8F6C77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85639-D4BC-4531-88B0-32D9728B420C}">
      <dsp:nvSpPr>
        <dsp:cNvPr id="0" name=""/>
        <dsp:cNvSpPr/>
      </dsp:nvSpPr>
      <dsp:spPr>
        <a:xfrm>
          <a:off x="0" y="0"/>
          <a:ext cx="8656319" cy="795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/>
            <a:t>Sõiduautode liiklussagedus on kasvanud ~15%</a:t>
          </a:r>
          <a:endParaRPr lang="en-US" sz="2600" kern="1200"/>
        </a:p>
      </dsp:txBody>
      <dsp:txXfrm>
        <a:off x="23292" y="23292"/>
        <a:ext cx="7730992" cy="748658"/>
      </dsp:txXfrm>
    </dsp:sp>
    <dsp:sp modelId="{2BDAFEC2-464D-4979-97DC-8A470C6C0BC7}">
      <dsp:nvSpPr>
        <dsp:cNvPr id="0" name=""/>
        <dsp:cNvSpPr/>
      </dsp:nvSpPr>
      <dsp:spPr>
        <a:xfrm>
          <a:off x="724966" y="939831"/>
          <a:ext cx="8656319" cy="795242"/>
        </a:xfrm>
        <a:prstGeom prst="roundRect">
          <a:avLst>
            <a:gd name="adj" fmla="val 10000"/>
          </a:avLst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/>
            <a:t>Veoautode liiklussagedus on samaväärne</a:t>
          </a:r>
          <a:endParaRPr lang="en-US" sz="2600" kern="1200"/>
        </a:p>
      </dsp:txBody>
      <dsp:txXfrm>
        <a:off x="748258" y="963123"/>
        <a:ext cx="7367860" cy="748658"/>
      </dsp:txXfrm>
    </dsp:sp>
    <dsp:sp modelId="{765E47DF-DB70-4F1F-9667-782177D510ED}">
      <dsp:nvSpPr>
        <dsp:cNvPr id="0" name=""/>
        <dsp:cNvSpPr/>
      </dsp:nvSpPr>
      <dsp:spPr>
        <a:xfrm>
          <a:off x="1439113" y="1879663"/>
          <a:ext cx="8656319" cy="795242"/>
        </a:xfrm>
        <a:prstGeom prst="roundRect">
          <a:avLst>
            <a:gd name="adj" fmla="val 10000"/>
          </a:avLst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/>
            <a:t>Müratase on langenud</a:t>
          </a:r>
          <a:endParaRPr lang="en-US" sz="2600" kern="1200"/>
        </a:p>
      </dsp:txBody>
      <dsp:txXfrm>
        <a:off x="1462405" y="1902955"/>
        <a:ext cx="7378681" cy="748658"/>
      </dsp:txXfrm>
    </dsp:sp>
    <dsp:sp modelId="{80485F19-D7B5-414F-A014-A5246A9FE8CE}">
      <dsp:nvSpPr>
        <dsp:cNvPr id="0" name=""/>
        <dsp:cNvSpPr/>
      </dsp:nvSpPr>
      <dsp:spPr>
        <a:xfrm>
          <a:off x="2164079" y="2819495"/>
          <a:ext cx="8656319" cy="795242"/>
        </a:xfrm>
        <a:prstGeom prst="roundRect">
          <a:avLst>
            <a:gd name="adj" fmla="val 10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600" kern="1200"/>
            <a:t>Sõidukiirused on alanenud</a:t>
          </a:r>
          <a:endParaRPr lang="en-US" sz="2600" kern="1200"/>
        </a:p>
      </dsp:txBody>
      <dsp:txXfrm>
        <a:off x="2187371" y="2842787"/>
        <a:ext cx="7367860" cy="748658"/>
      </dsp:txXfrm>
    </dsp:sp>
    <dsp:sp modelId="{F2A7C077-1A09-4F0E-992F-96CABE00B878}">
      <dsp:nvSpPr>
        <dsp:cNvPr id="0" name=""/>
        <dsp:cNvSpPr/>
      </dsp:nvSpPr>
      <dsp:spPr>
        <a:xfrm>
          <a:off x="8139411" y="609083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255715" y="609083"/>
        <a:ext cx="284299" cy="388973"/>
      </dsp:txXfrm>
    </dsp:sp>
    <dsp:sp modelId="{3C7902B7-6644-4516-A29E-1B816FA31120}">
      <dsp:nvSpPr>
        <dsp:cNvPr id="0" name=""/>
        <dsp:cNvSpPr/>
      </dsp:nvSpPr>
      <dsp:spPr>
        <a:xfrm>
          <a:off x="8864378" y="1548915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80682" y="1548915"/>
        <a:ext cx="284299" cy="388973"/>
      </dsp:txXfrm>
    </dsp:sp>
    <dsp:sp modelId="{5D271002-F113-4E83-B569-5B87B938A426}">
      <dsp:nvSpPr>
        <dsp:cNvPr id="0" name=""/>
        <dsp:cNvSpPr/>
      </dsp:nvSpPr>
      <dsp:spPr>
        <a:xfrm>
          <a:off x="9578524" y="2488747"/>
          <a:ext cx="516907" cy="51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694828" y="2488747"/>
        <a:ext cx="284299" cy="388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2E5C8E-B34B-4D20-8271-AFF83CFB2D99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0FD70F-FCC2-4101-9CA2-6BEEBD60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1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9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5BEAE-BCC2-FBB1-B4EB-F88D61E37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ED914-D7C5-294D-5344-36543B1D4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06246-D211-5FB5-D97B-EF853E8D2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A0CF9-5077-70DE-9EC7-01F55BA7B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EA5E3-2EEC-B682-552B-7AB74DD83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3DE4F-ABBD-1D7D-6D1F-C9F73AD86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09478-EA1B-40EB-26D4-739E08D37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92ACC-AD25-A2BE-2222-00FF44AB4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3737C-DDFD-A6A9-8670-D27F982F3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A7645-E853-53A5-288C-664BD98ED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FD2D8-D911-09C5-BBF5-19F290E9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B0C9A-ED09-DDFF-013B-99C35ED8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3BE8B-FE91-C558-903E-33F3438D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50C14-EA77-D26D-961E-F7D47D00A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5578F-1ED9-C7DF-B553-AF6125FA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F4C98-A0D0-43A1-A392-FFB50DEA9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5846480"/>
            <a:ext cx="2083854" cy="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5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91440"/>
            <a:ext cx="8001000" cy="2971801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LOO ALEVIKU LIIKLUS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MÜRA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5113627"/>
            <a:ext cx="6400800" cy="947541"/>
          </a:xfrm>
        </p:spPr>
        <p:txBody>
          <a:bodyPr>
            <a:normAutofit/>
          </a:bodyPr>
          <a:lstStyle/>
          <a:p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Tanel Jairus</a:t>
            </a:r>
            <a:b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Teede Tehnokeskus 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13" y="5512524"/>
            <a:ext cx="2667018" cy="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34F59-F315-858F-1D04-9512151E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anchor="b">
            <a:normAutofit/>
          </a:bodyPr>
          <a:lstStyle/>
          <a:p>
            <a:r>
              <a:rPr lang="et-EE" sz="3200">
                <a:solidFill>
                  <a:srgbClr val="FFFFFF"/>
                </a:solidFill>
              </a:rPr>
              <a:t>Sõidukiirused vibeliku teel</a:t>
            </a:r>
            <a:endParaRPr lang="en-US" sz="3200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F3FDE3-FF01-46D0-B977-5398B9BC8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98857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61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19F60-9469-4D44-868E-3CA3817D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7F862-9206-77E7-F35F-21BB6CA6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>
                <a:solidFill>
                  <a:srgbClr val="FFFFFF"/>
                </a:solidFill>
              </a:rPr>
              <a:t>Müra Loo teel</a:t>
            </a: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A3CF6F3D-089E-4C46-A15D-27A0B525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10281652" cy="3612950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E9D45-335A-43DE-A422-9B6120B5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DCC818-F319-42A9-B67E-2B9FF55E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AF678-0C93-46A0-8E9F-F26AB84C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A60AE9-0541-4D1E-AD06-FEC218C8C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FB520-BCD8-4D13-8DB5-23741BFB9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EB6369-138D-4B28-856E-2115F72DF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D7420F-4FDB-4B2A-A828-5ACD7A11F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33935"/>
              </p:ext>
            </p:extLst>
          </p:nvPr>
        </p:nvGraphicFramePr>
        <p:xfrm>
          <a:off x="1274294" y="1006997"/>
          <a:ext cx="8994718" cy="28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51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610C8-5538-90BA-DB36-AE6F38D6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anchor="b">
            <a:normAutofit/>
          </a:bodyPr>
          <a:lstStyle/>
          <a:p>
            <a:r>
              <a:rPr lang="et-EE" sz="3200">
                <a:solidFill>
                  <a:srgbClr val="FFFFFF"/>
                </a:solidFill>
              </a:rPr>
              <a:t>Müra saha teel</a:t>
            </a:r>
            <a:endParaRPr lang="en-US" sz="3200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EB0167-6F88-4A3D-8E41-0199D485A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58917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342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19F60-9469-4D44-868E-3CA3817D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026A3-64C5-03F7-8AF5-DF2DEE14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>
                <a:solidFill>
                  <a:srgbClr val="FFFFFF"/>
                </a:solidFill>
              </a:rPr>
              <a:t>Müra vibeliku teel</a:t>
            </a: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A3CF6F3D-089E-4C46-A15D-27A0B525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10281652" cy="3612950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E9D45-335A-43DE-A422-9B6120B5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DCC818-F319-42A9-B67E-2B9FF55E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AF678-0C93-46A0-8E9F-F26AB84C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A60AE9-0541-4D1E-AD06-FEC218C8C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FB520-BCD8-4D13-8DB5-23741BFB9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EB6369-138D-4B28-856E-2115F72DF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49FDE-F5E9-4C18-B17F-DB0194493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473846"/>
              </p:ext>
            </p:extLst>
          </p:nvPr>
        </p:nvGraphicFramePr>
        <p:xfrm>
          <a:off x="1274294" y="1006997"/>
          <a:ext cx="8994718" cy="28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45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295D-0E38-2F06-0C00-6D4CA7F0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 dirty="0"/>
              <a:t>kokkuvõte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A9D90-0533-3D6E-032C-1A5D44217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93554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50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BDE5-200A-5CD6-7886-DF9335F8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Loo alevik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EB26B8-EA7C-F9E5-4173-B19BB5975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2" y="148827"/>
            <a:ext cx="4371700" cy="415171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A3E74E5-C7C3-A125-C97C-1824504B43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0297" y="148827"/>
            <a:ext cx="4491617" cy="41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D929-78B3-8A2F-1111-BF93502C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39" y="4821239"/>
            <a:ext cx="8534400" cy="1507067"/>
          </a:xfrm>
        </p:spPr>
        <p:txBody>
          <a:bodyPr/>
          <a:lstStyle/>
          <a:p>
            <a:r>
              <a:rPr lang="et-EE" dirty="0"/>
              <a:t>Liikluse ja müra</a:t>
            </a:r>
            <a:br>
              <a:rPr lang="et-EE" dirty="0"/>
            </a:br>
            <a:r>
              <a:rPr lang="et-EE" dirty="0"/>
              <a:t>mõõtepunktid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1E1F9C-B921-D92E-5411-D6D84AE01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140651"/>
            <a:ext cx="4442459" cy="46805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0000000-0008-0000-0400-00001B000000}"/>
              </a:ext>
            </a:extLst>
          </p:cNvPr>
          <p:cNvGrpSpPr/>
          <p:nvPr/>
        </p:nvGrpSpPr>
        <p:grpSpPr>
          <a:xfrm>
            <a:off x="5211454" y="614045"/>
            <a:ext cx="6286500" cy="3733800"/>
            <a:chOff x="0" y="0"/>
            <a:chExt cx="6286500" cy="37338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000000-0008-0000-0400-00001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86500" cy="3733800"/>
            </a:xfrm>
            <a:prstGeom prst="rect">
              <a:avLst/>
            </a:prstGeom>
          </p:spPr>
        </p:pic>
        <p:sp>
          <p:nvSpPr>
            <p:cNvPr id="24" name="Shape 29">
              <a:extLst>
                <a:ext uri="{FF2B5EF4-FFF2-40B4-BE49-F238E27FC236}">
                  <a16:creationId xmlns:a16="http://schemas.microsoft.com/office/drawing/2014/main" id="{00000000-0008-0000-0400-00001D000000}"/>
                </a:ext>
              </a:extLst>
            </p:cNvPr>
            <p:cNvSpPr/>
            <p:nvPr/>
          </p:nvSpPr>
          <p:spPr>
            <a:xfrm>
              <a:off x="4113530" y="1141730"/>
              <a:ext cx="914400" cy="281940"/>
            </a:xfrm>
            <a:custGeom>
              <a:avLst/>
              <a:gdLst/>
              <a:ahLst/>
              <a:cxnLst/>
              <a:rect l="0" t="0" r="0" b="0"/>
              <a:pathLst>
                <a:path w="914400" h="281940">
                  <a:moveTo>
                    <a:pt x="0" y="281940"/>
                  </a:moveTo>
                  <a:lnTo>
                    <a:pt x="914400" y="28194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5" name="Shape 30">
              <a:extLst>
                <a:ext uri="{FF2B5EF4-FFF2-40B4-BE49-F238E27FC236}">
                  <a16:creationId xmlns:a16="http://schemas.microsoft.com/office/drawing/2014/main" id="{00000000-0008-0000-0400-00001E000000}"/>
                </a:ext>
              </a:extLst>
            </p:cNvPr>
            <p:cNvSpPr/>
            <p:nvPr/>
          </p:nvSpPr>
          <p:spPr>
            <a:xfrm>
              <a:off x="3799459" y="1241680"/>
              <a:ext cx="238633" cy="75691"/>
            </a:xfrm>
            <a:custGeom>
              <a:avLst/>
              <a:gdLst/>
              <a:ahLst/>
              <a:cxnLst/>
              <a:rect l="0" t="0" r="0" b="0"/>
              <a:pathLst>
                <a:path w="238633" h="75691">
                  <a:moveTo>
                    <a:pt x="1356" y="48904"/>
                  </a:moveTo>
                  <a:lnTo>
                    <a:pt x="7321" y="60721"/>
                  </a:lnTo>
                  <a:lnTo>
                    <a:pt x="16771" y="69619"/>
                  </a:lnTo>
                  <a:lnTo>
                    <a:pt x="28748" y="74856"/>
                  </a:lnTo>
                  <a:lnTo>
                    <a:pt x="37084" y="31495"/>
                  </a:lnTo>
                  <a:lnTo>
                    <a:pt x="38608" y="44195"/>
                  </a:lnTo>
                  <a:lnTo>
                    <a:pt x="42290" y="75691"/>
                  </a:lnTo>
                  <a:lnTo>
                    <a:pt x="48904" y="74335"/>
                  </a:lnTo>
                  <a:lnTo>
                    <a:pt x="60721" y="68370"/>
                  </a:lnTo>
                  <a:lnTo>
                    <a:pt x="69619" y="58920"/>
                  </a:lnTo>
                  <a:lnTo>
                    <a:pt x="74856" y="46943"/>
                  </a:lnTo>
                  <a:lnTo>
                    <a:pt x="75291" y="39887"/>
                  </a:lnTo>
                  <a:lnTo>
                    <a:pt x="75691" y="33400"/>
                  </a:lnTo>
                  <a:lnTo>
                    <a:pt x="237109" y="8000"/>
                  </a:lnTo>
                  <a:lnTo>
                    <a:pt x="74402" y="27112"/>
                  </a:lnTo>
                  <a:lnTo>
                    <a:pt x="74335" y="26787"/>
                  </a:lnTo>
                  <a:lnTo>
                    <a:pt x="68370" y="14970"/>
                  </a:lnTo>
                  <a:lnTo>
                    <a:pt x="58920" y="6072"/>
                  </a:lnTo>
                  <a:lnTo>
                    <a:pt x="46943" y="835"/>
                  </a:lnTo>
                  <a:lnTo>
                    <a:pt x="33400" y="0"/>
                  </a:lnTo>
                  <a:lnTo>
                    <a:pt x="26787" y="1356"/>
                  </a:lnTo>
                  <a:lnTo>
                    <a:pt x="14970" y="7321"/>
                  </a:lnTo>
                  <a:lnTo>
                    <a:pt x="6072" y="16771"/>
                  </a:lnTo>
                  <a:lnTo>
                    <a:pt x="835" y="28748"/>
                  </a:lnTo>
                  <a:lnTo>
                    <a:pt x="0" y="42290"/>
                  </a:lnTo>
                  <a:lnTo>
                    <a:pt x="1356" y="48904"/>
                  </a:lnTo>
                  <a:close/>
                </a:path>
                <a:path w="238633" h="75691">
                  <a:moveTo>
                    <a:pt x="37084" y="31495"/>
                  </a:moveTo>
                  <a:lnTo>
                    <a:pt x="28748" y="74856"/>
                  </a:lnTo>
                  <a:lnTo>
                    <a:pt x="42290" y="75691"/>
                  </a:lnTo>
                  <a:lnTo>
                    <a:pt x="38608" y="44195"/>
                  </a:lnTo>
                  <a:lnTo>
                    <a:pt x="37084" y="31495"/>
                  </a:lnTo>
                  <a:close/>
                </a:path>
                <a:path w="238633" h="75691">
                  <a:moveTo>
                    <a:pt x="75691" y="33400"/>
                  </a:moveTo>
                  <a:lnTo>
                    <a:pt x="75291" y="39887"/>
                  </a:lnTo>
                  <a:lnTo>
                    <a:pt x="238633" y="20700"/>
                  </a:lnTo>
                  <a:lnTo>
                    <a:pt x="237109" y="8000"/>
                  </a:lnTo>
                  <a:lnTo>
                    <a:pt x="75691" y="334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Shape 31">
              <a:extLst>
                <a:ext uri="{FF2B5EF4-FFF2-40B4-BE49-F238E27FC236}">
                  <a16:creationId xmlns:a16="http://schemas.microsoft.com/office/drawing/2014/main" id="{00000000-0008-0000-0400-00001F000000}"/>
                </a:ext>
              </a:extLst>
            </p:cNvPr>
            <p:cNvSpPr/>
            <p:nvPr/>
          </p:nvSpPr>
          <p:spPr>
            <a:xfrm>
              <a:off x="4113530" y="1141730"/>
              <a:ext cx="914400" cy="281940"/>
            </a:xfrm>
            <a:custGeom>
              <a:avLst/>
              <a:gdLst/>
              <a:ahLst/>
              <a:cxnLst/>
              <a:rect l="0" t="0" r="0" b="0"/>
              <a:pathLst>
                <a:path w="914400" h="281940">
                  <a:moveTo>
                    <a:pt x="0" y="281940"/>
                  </a:moveTo>
                  <a:lnTo>
                    <a:pt x="914400" y="28194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ln w="12700">
              <a:solidFill>
                <a:srgbClr val="00AFEF"/>
              </a:solidFill>
              <a:prstDash val="solid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7" name="Shape 32">
              <a:extLst>
                <a:ext uri="{FF2B5EF4-FFF2-40B4-BE49-F238E27FC236}">
                  <a16:creationId xmlns:a16="http://schemas.microsoft.com/office/drawing/2014/main" id="{00000000-0008-0000-0400-000020000000}"/>
                </a:ext>
              </a:extLst>
            </p:cNvPr>
            <p:cNvSpPr/>
            <p:nvPr/>
          </p:nvSpPr>
          <p:spPr>
            <a:xfrm>
              <a:off x="1901189" y="2465705"/>
              <a:ext cx="914399" cy="281940"/>
            </a:xfrm>
            <a:custGeom>
              <a:avLst/>
              <a:gdLst/>
              <a:ahLst/>
              <a:cxnLst/>
              <a:rect l="0" t="0" r="0" b="0"/>
              <a:pathLst>
                <a:path w="914399" h="281940">
                  <a:moveTo>
                    <a:pt x="0" y="281940"/>
                  </a:moveTo>
                  <a:lnTo>
                    <a:pt x="914399" y="281940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8" name="Shape 33">
              <a:extLst>
                <a:ext uri="{FF2B5EF4-FFF2-40B4-BE49-F238E27FC236}">
                  <a16:creationId xmlns:a16="http://schemas.microsoft.com/office/drawing/2014/main" id="{00000000-0008-0000-0400-000021000000}"/>
                </a:ext>
              </a:extLst>
            </p:cNvPr>
            <p:cNvSpPr/>
            <p:nvPr/>
          </p:nvSpPr>
          <p:spPr>
            <a:xfrm>
              <a:off x="2888615" y="2372605"/>
              <a:ext cx="305302" cy="212861"/>
            </a:xfrm>
            <a:custGeom>
              <a:avLst/>
              <a:gdLst/>
              <a:ahLst/>
              <a:cxnLst/>
              <a:rect l="0" t="0" r="0" b="0"/>
              <a:pathLst>
                <a:path w="305302" h="212861">
                  <a:moveTo>
                    <a:pt x="294640" y="32394"/>
                  </a:moveTo>
                  <a:lnTo>
                    <a:pt x="302229" y="0"/>
                  </a:lnTo>
                  <a:lnTo>
                    <a:pt x="290327" y="469"/>
                  </a:lnTo>
                  <a:lnTo>
                    <a:pt x="278765" y="4835"/>
                  </a:lnTo>
                  <a:lnTo>
                    <a:pt x="269699" y="12128"/>
                  </a:lnTo>
                  <a:lnTo>
                    <a:pt x="263133" y="22076"/>
                  </a:lnTo>
                  <a:lnTo>
                    <a:pt x="259959" y="33440"/>
                  </a:lnTo>
                  <a:lnTo>
                    <a:pt x="260429" y="45342"/>
                  </a:lnTo>
                  <a:lnTo>
                    <a:pt x="262519" y="50877"/>
                  </a:lnTo>
                  <a:lnTo>
                    <a:pt x="264795" y="56905"/>
                  </a:lnTo>
                  <a:lnTo>
                    <a:pt x="294640" y="32394"/>
                  </a:lnTo>
                  <a:close/>
                </a:path>
                <a:path w="305302" h="212861">
                  <a:moveTo>
                    <a:pt x="300990" y="43316"/>
                  </a:moveTo>
                  <a:lnTo>
                    <a:pt x="268775" y="61853"/>
                  </a:lnTo>
                  <a:lnTo>
                    <a:pt x="272087" y="65970"/>
                  </a:lnTo>
                  <a:lnTo>
                    <a:pt x="282036" y="72536"/>
                  </a:lnTo>
                  <a:lnTo>
                    <a:pt x="293400" y="75710"/>
                  </a:lnTo>
                  <a:lnTo>
                    <a:pt x="305302" y="75241"/>
                  </a:lnTo>
                  <a:lnTo>
                    <a:pt x="300990" y="43316"/>
                  </a:lnTo>
                  <a:close/>
                </a:path>
                <a:path w="305302" h="212861">
                  <a:moveTo>
                    <a:pt x="335670" y="42270"/>
                  </a:moveTo>
                  <a:lnTo>
                    <a:pt x="335200" y="30368"/>
                  </a:lnTo>
                  <a:lnTo>
                    <a:pt x="330835" y="18805"/>
                  </a:lnTo>
                  <a:lnTo>
                    <a:pt x="323542" y="9740"/>
                  </a:lnTo>
                  <a:lnTo>
                    <a:pt x="313593" y="3174"/>
                  </a:lnTo>
                  <a:lnTo>
                    <a:pt x="302229" y="0"/>
                  </a:lnTo>
                  <a:lnTo>
                    <a:pt x="294640" y="32394"/>
                  </a:lnTo>
                  <a:lnTo>
                    <a:pt x="264795" y="56905"/>
                  </a:lnTo>
                  <a:lnTo>
                    <a:pt x="262519" y="50877"/>
                  </a:lnTo>
                  <a:lnTo>
                    <a:pt x="0" y="201939"/>
                  </a:lnTo>
                  <a:lnTo>
                    <a:pt x="6350" y="212861"/>
                  </a:lnTo>
                  <a:lnTo>
                    <a:pt x="268775" y="61853"/>
                  </a:lnTo>
                  <a:lnTo>
                    <a:pt x="300990" y="43316"/>
                  </a:lnTo>
                  <a:lnTo>
                    <a:pt x="305302" y="75241"/>
                  </a:lnTo>
                  <a:lnTo>
                    <a:pt x="316865" y="70875"/>
                  </a:lnTo>
                  <a:lnTo>
                    <a:pt x="325930" y="63582"/>
                  </a:lnTo>
                  <a:lnTo>
                    <a:pt x="332496" y="53634"/>
                  </a:lnTo>
                  <a:lnTo>
                    <a:pt x="335670" y="4227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9" name="Shape 34">
              <a:extLst>
                <a:ext uri="{FF2B5EF4-FFF2-40B4-BE49-F238E27FC236}">
                  <a16:creationId xmlns:a16="http://schemas.microsoft.com/office/drawing/2014/main" id="{00000000-0008-0000-0400-000022000000}"/>
                </a:ext>
              </a:extLst>
            </p:cNvPr>
            <p:cNvSpPr/>
            <p:nvPr/>
          </p:nvSpPr>
          <p:spPr>
            <a:xfrm>
              <a:off x="1901189" y="2465705"/>
              <a:ext cx="914399" cy="281940"/>
            </a:xfrm>
            <a:custGeom>
              <a:avLst/>
              <a:gdLst/>
              <a:ahLst/>
              <a:cxnLst/>
              <a:rect l="0" t="0" r="0" b="0"/>
              <a:pathLst>
                <a:path w="914399" h="281940">
                  <a:moveTo>
                    <a:pt x="0" y="281940"/>
                  </a:moveTo>
                  <a:lnTo>
                    <a:pt x="914399" y="281940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ln w="12700">
              <a:solidFill>
                <a:srgbClr val="00AFEF"/>
              </a:solidFill>
              <a:prstDash val="solid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0" name="Shape 35">
              <a:extLst>
                <a:ext uri="{FF2B5EF4-FFF2-40B4-BE49-F238E27FC236}">
                  <a16:creationId xmlns:a16="http://schemas.microsoft.com/office/drawing/2014/main" id="{00000000-0008-0000-0400-000023000000}"/>
                </a:ext>
              </a:extLst>
            </p:cNvPr>
            <p:cNvSpPr/>
            <p:nvPr/>
          </p:nvSpPr>
          <p:spPr>
            <a:xfrm>
              <a:off x="1617980" y="360680"/>
              <a:ext cx="914400" cy="281940"/>
            </a:xfrm>
            <a:custGeom>
              <a:avLst/>
              <a:gdLst/>
              <a:ahLst/>
              <a:cxnLst/>
              <a:rect l="0" t="0" r="0" b="0"/>
              <a:pathLst>
                <a:path w="914400" h="281940">
                  <a:moveTo>
                    <a:pt x="0" y="281940"/>
                  </a:moveTo>
                  <a:lnTo>
                    <a:pt x="914400" y="28194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1" name="Shape 36">
              <a:extLst>
                <a:ext uri="{FF2B5EF4-FFF2-40B4-BE49-F238E27FC236}">
                  <a16:creationId xmlns:a16="http://schemas.microsoft.com/office/drawing/2014/main" id="{00000000-0008-0000-0400-000024000000}"/>
                </a:ext>
              </a:extLst>
            </p:cNvPr>
            <p:cNvSpPr/>
            <p:nvPr/>
          </p:nvSpPr>
          <p:spPr>
            <a:xfrm>
              <a:off x="2605786" y="469266"/>
              <a:ext cx="515613" cy="290385"/>
            </a:xfrm>
            <a:custGeom>
              <a:avLst/>
              <a:gdLst/>
              <a:ahLst/>
              <a:cxnLst/>
              <a:rect l="0" t="0" r="0" b="0"/>
              <a:pathLst>
                <a:path w="515613" h="290385">
                  <a:moveTo>
                    <a:pt x="506729" y="258445"/>
                  </a:moveTo>
                  <a:lnTo>
                    <a:pt x="475234" y="236093"/>
                  </a:lnTo>
                  <a:lnTo>
                    <a:pt x="473331" y="242164"/>
                  </a:lnTo>
                  <a:lnTo>
                    <a:pt x="471868" y="246831"/>
                  </a:lnTo>
                  <a:lnTo>
                    <a:pt x="471934" y="258819"/>
                  </a:lnTo>
                  <a:lnTo>
                    <a:pt x="475661" y="270111"/>
                  </a:lnTo>
                  <a:lnTo>
                    <a:pt x="482747" y="279810"/>
                  </a:lnTo>
                  <a:lnTo>
                    <a:pt x="492887" y="287020"/>
                  </a:lnTo>
                  <a:lnTo>
                    <a:pt x="503625" y="290385"/>
                  </a:lnTo>
                  <a:lnTo>
                    <a:pt x="515613" y="290319"/>
                  </a:lnTo>
                  <a:lnTo>
                    <a:pt x="506729" y="258445"/>
                  </a:lnTo>
                  <a:close/>
                </a:path>
                <a:path w="515613" h="290385">
                  <a:moveTo>
                    <a:pt x="526161" y="218440"/>
                  </a:moveTo>
                  <a:lnTo>
                    <a:pt x="515422" y="215074"/>
                  </a:lnTo>
                  <a:lnTo>
                    <a:pt x="512318" y="247015"/>
                  </a:lnTo>
                  <a:lnTo>
                    <a:pt x="479012" y="230779"/>
                  </a:lnTo>
                  <a:lnTo>
                    <a:pt x="5587" y="0"/>
                  </a:lnTo>
                  <a:lnTo>
                    <a:pt x="0" y="11429"/>
                  </a:lnTo>
                  <a:lnTo>
                    <a:pt x="473331" y="242164"/>
                  </a:lnTo>
                  <a:lnTo>
                    <a:pt x="475234" y="236093"/>
                  </a:lnTo>
                  <a:lnTo>
                    <a:pt x="506729" y="258445"/>
                  </a:lnTo>
                  <a:lnTo>
                    <a:pt x="515613" y="290319"/>
                  </a:lnTo>
                  <a:lnTo>
                    <a:pt x="526905" y="286592"/>
                  </a:lnTo>
                  <a:lnTo>
                    <a:pt x="536604" y="279506"/>
                  </a:lnTo>
                  <a:lnTo>
                    <a:pt x="543813" y="269367"/>
                  </a:lnTo>
                  <a:lnTo>
                    <a:pt x="547179" y="258628"/>
                  </a:lnTo>
                  <a:lnTo>
                    <a:pt x="547113" y="246640"/>
                  </a:lnTo>
                  <a:lnTo>
                    <a:pt x="543386" y="235348"/>
                  </a:lnTo>
                  <a:lnTo>
                    <a:pt x="536300" y="225649"/>
                  </a:lnTo>
                  <a:lnTo>
                    <a:pt x="526161" y="218440"/>
                  </a:lnTo>
                  <a:close/>
                </a:path>
                <a:path w="515613" h="290385">
                  <a:moveTo>
                    <a:pt x="512318" y="247015"/>
                  </a:moveTo>
                  <a:lnTo>
                    <a:pt x="515422" y="215074"/>
                  </a:lnTo>
                  <a:lnTo>
                    <a:pt x="503434" y="215140"/>
                  </a:lnTo>
                  <a:lnTo>
                    <a:pt x="492142" y="218867"/>
                  </a:lnTo>
                  <a:lnTo>
                    <a:pt x="482443" y="225953"/>
                  </a:lnTo>
                  <a:lnTo>
                    <a:pt x="479012" y="230779"/>
                  </a:lnTo>
                  <a:lnTo>
                    <a:pt x="512318" y="24701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32" name="Shape 37">
              <a:extLst>
                <a:ext uri="{FF2B5EF4-FFF2-40B4-BE49-F238E27FC236}">
                  <a16:creationId xmlns:a16="http://schemas.microsoft.com/office/drawing/2014/main" id="{00000000-0008-0000-0400-000025000000}"/>
                </a:ext>
              </a:extLst>
            </p:cNvPr>
            <p:cNvSpPr/>
            <p:nvPr/>
          </p:nvSpPr>
          <p:spPr>
            <a:xfrm>
              <a:off x="1617980" y="360680"/>
              <a:ext cx="914400" cy="281940"/>
            </a:xfrm>
            <a:custGeom>
              <a:avLst/>
              <a:gdLst/>
              <a:ahLst/>
              <a:cxnLst/>
              <a:rect l="0" t="0" r="0" b="0"/>
              <a:pathLst>
                <a:path w="914400" h="281940">
                  <a:moveTo>
                    <a:pt x="0" y="281940"/>
                  </a:moveTo>
                  <a:lnTo>
                    <a:pt x="914400" y="28194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81940"/>
                  </a:lnTo>
                  <a:close/>
                </a:path>
              </a:pathLst>
            </a:custGeom>
            <a:ln w="12700">
              <a:solidFill>
                <a:srgbClr val="00AFEF"/>
              </a:solidFill>
              <a:prstDash val="solid"/>
            </a:ln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20" name="TextBox 38">
            <a:extLst>
              <a:ext uri="{FF2B5EF4-FFF2-40B4-BE49-F238E27FC236}">
                <a16:creationId xmlns:a16="http://schemas.microsoft.com/office/drawing/2014/main" id="{00000000-0008-0000-0400-000026000000}"/>
              </a:ext>
            </a:extLst>
          </p:cNvPr>
          <p:cNvSpPr txBox="1"/>
          <p:nvPr/>
        </p:nvSpPr>
        <p:spPr>
          <a:xfrm>
            <a:off x="6858151" y="996158"/>
            <a:ext cx="885683" cy="331469"/>
          </a:xfrm>
          <a:prstGeom prst="rect">
            <a:avLst/>
          </a:prstGeom>
        </p:spPr>
        <p:txBody>
          <a:bodyPr wrap="square" lIns="0" tIns="0" r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Mõõtmispunkt</a:t>
            </a:r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MP3,</a:t>
            </a:r>
          </a:p>
          <a:p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 tee 11</a:t>
            </a: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00000000-0008-0000-0400-000027000000}"/>
              </a:ext>
            </a:extLst>
          </p:cNvPr>
          <p:cNvSpPr txBox="1"/>
          <p:nvPr/>
        </p:nvSpPr>
        <p:spPr>
          <a:xfrm>
            <a:off x="9339360" y="1780637"/>
            <a:ext cx="885647" cy="329183"/>
          </a:xfrm>
          <a:prstGeom prst="rect">
            <a:avLst/>
          </a:prstGeom>
        </p:spPr>
        <p:txBody>
          <a:bodyPr wrap="square" lIns="0" tIns="0" r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Mõõtmispunkt</a:t>
            </a:r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MP1,</a:t>
            </a:r>
          </a:p>
          <a:p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Saha tee 1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00000000-0008-0000-0400-000028000000}"/>
              </a:ext>
            </a:extLst>
          </p:cNvPr>
          <p:cNvSpPr txBox="1"/>
          <p:nvPr/>
        </p:nvSpPr>
        <p:spPr>
          <a:xfrm>
            <a:off x="7134877" y="3099245"/>
            <a:ext cx="885226" cy="329755"/>
          </a:xfrm>
          <a:prstGeom prst="rect">
            <a:avLst/>
          </a:prstGeom>
        </p:spPr>
        <p:txBody>
          <a:bodyPr wrap="square" lIns="0" tIns="0" rIns="0" bIns="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Mõõtmispunkt</a:t>
            </a:r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MP2,</a:t>
            </a:r>
          </a:p>
          <a:p>
            <a:r>
              <a:rPr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Vibeliku</a:t>
            </a:r>
            <a:r>
              <a:rPr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tee 11</a:t>
            </a:r>
          </a:p>
        </p:txBody>
      </p:sp>
    </p:spTree>
    <p:extLst>
      <p:ext uri="{BB962C8B-B14F-4D97-AF65-F5344CB8AC3E}">
        <p14:creationId xmlns:p14="http://schemas.microsoft.com/office/powerpoint/2010/main" val="72494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79A6-7257-0472-C25E-88701E06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 dirty="0"/>
              <a:t>Keskmine tunni liiklussagedus</a:t>
            </a:r>
            <a:br>
              <a:rPr lang="et-EE" dirty="0"/>
            </a:br>
            <a:r>
              <a:rPr lang="et-EE" dirty="0"/>
              <a:t>LOO tee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065F8FA-48B0-E3A1-CC6A-DFCE2FFC2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94498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87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D523-C0A7-95D4-5E65-A41E7997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/>
              <a:t>Keskmine tunni liiklussagedus</a:t>
            </a:r>
            <a:br>
              <a:rPr lang="et-EE"/>
            </a:br>
            <a:r>
              <a:rPr lang="et-EE"/>
              <a:t>SAHA tee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C3E2F2-7CBD-C001-0C33-8363FB147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56446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70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25F-697B-D39B-C854-35113E61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 kern="1200" cap="all">
                <a:ln>
                  <a:noFill/>
                </a:ln>
                <a:effectLst/>
                <a:latin typeface="Century Gothic" panose="020B0502020202020204" pitchFamily="34" charset="0"/>
                <a:ea typeface="+mj-ea"/>
                <a:cs typeface="+mj-cs"/>
              </a:rPr>
              <a:t>Keskmine tunni liiklussagedus</a:t>
            </a:r>
            <a:br>
              <a:rPr lang="et-EE" kern="1200" cap="all">
                <a:ln>
                  <a:noFill/>
                </a:ln>
                <a:effectLst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t-EE" kern="1200" cap="all">
                <a:ln>
                  <a:noFill/>
                </a:ln>
                <a:effectLst/>
                <a:latin typeface="Century Gothic" panose="020B0502020202020204" pitchFamily="34" charset="0"/>
                <a:ea typeface="+mj-ea"/>
                <a:cs typeface="+mj-cs"/>
              </a:rPr>
              <a:t>VIBELIKU tee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925A4D-F405-C0E5-DD70-8451533B6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809756"/>
              </p:ext>
            </p:extLst>
          </p:nvPr>
        </p:nvGraphicFramePr>
        <p:xfrm>
          <a:off x="684212" y="685800"/>
          <a:ext cx="10820399" cy="360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6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419F60-9469-4D44-868E-3CA3817D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Diagonal Corner Rectangle 21">
            <a:extLst>
              <a:ext uri="{FF2B5EF4-FFF2-40B4-BE49-F238E27FC236}">
                <a16:creationId xmlns:a16="http://schemas.microsoft.com/office/drawing/2014/main" id="{A3CF6F3D-089E-4C46-A15D-27A0B525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10281652" cy="3612950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DE9D45-335A-43DE-A422-9B6120B5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DCC818-F319-42A9-B67E-2B9FF55E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DAF678-0C93-46A0-8E9F-F26AB84C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8A60AE9-0541-4D1E-AD06-FEC218C8C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9FB520-BCD8-4D13-8DB5-23741BFB9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EB6369-138D-4B28-856E-2115F72DF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116EB9D-7095-3B4E-14AF-563B60B58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9796"/>
              </p:ext>
            </p:extLst>
          </p:nvPr>
        </p:nvGraphicFramePr>
        <p:xfrm>
          <a:off x="1274294" y="1006997"/>
          <a:ext cx="8994718" cy="28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6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BBD06B-552C-4DF7-9E19-C5617573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C19D3-9FD1-464F-096C-0CF35FA4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anchor="b">
            <a:normAutofit/>
          </a:bodyPr>
          <a:lstStyle/>
          <a:p>
            <a:r>
              <a:rPr lang="et-EE" sz="3200">
                <a:solidFill>
                  <a:srgbClr val="FFFFFF"/>
                </a:solidFill>
              </a:rPr>
              <a:t>Sõidukiirused LOO teel</a:t>
            </a:r>
            <a:endParaRPr lang="en-US" sz="3200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C33B52-966B-48AB-B150-0703D341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5E4363-FA54-4950-AFB0-852B3EFEA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81228"/>
              </p:ext>
            </p:extLst>
          </p:nvPr>
        </p:nvGraphicFramePr>
        <p:xfrm>
          <a:off x="1098550" y="1096964"/>
          <a:ext cx="8991114" cy="3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60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19F60-9469-4D44-868E-3CA3817D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F222F-FA26-E724-44E0-F99FC68A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t-EE">
                <a:solidFill>
                  <a:srgbClr val="FFFFFF"/>
                </a:solidFill>
              </a:rPr>
              <a:t>Sõidukiirused SAHA teel</a:t>
            </a: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A3CF6F3D-089E-4C46-A15D-27A0B525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10281652" cy="3612950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E9D45-335A-43DE-A422-9B6120B51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DCC818-F319-42A9-B67E-2B9FF55E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AF678-0C93-46A0-8E9F-F26AB84C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A60AE9-0541-4D1E-AD06-FEC218C8C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FB520-BCD8-4D13-8DB5-23741BFB9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EB6369-138D-4B28-856E-2115F72DF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E70DAD-CFF8-4AAF-9177-AAFED5C6E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57585"/>
              </p:ext>
            </p:extLst>
          </p:nvPr>
        </p:nvGraphicFramePr>
        <p:xfrm>
          <a:off x="1274294" y="1006997"/>
          <a:ext cx="8994718" cy="286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343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29d003-3161-4980-a03a-e3a24671e6b4" xsi:nil="true"/>
    <lcf76f155ced4ddcb4097134ff3c332f xmlns="937af0fb-84f6-49fc-96d4-02a5b40288a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B695314AA6BE49A2E14638F85A76FC" ma:contentTypeVersion="13" ma:contentTypeDescription="Loo uus dokument" ma:contentTypeScope="" ma:versionID="05b3360ed232a0f9802ec647bec1268d">
  <xsd:schema xmlns:xsd="http://www.w3.org/2001/XMLSchema" xmlns:xs="http://www.w3.org/2001/XMLSchema" xmlns:p="http://schemas.microsoft.com/office/2006/metadata/properties" xmlns:ns2="937af0fb-84f6-49fc-96d4-02a5b40288aa" xmlns:ns3="bf29d003-3161-4980-a03a-e3a24671e6b4" targetNamespace="http://schemas.microsoft.com/office/2006/metadata/properties" ma:root="true" ma:fieldsID="06948aacfb3ae1ddd138956676a5bb81" ns2:_="" ns3:_="">
    <xsd:import namespace="937af0fb-84f6-49fc-96d4-02a5b40288aa"/>
    <xsd:import namespace="bf29d003-3161-4980-a03a-e3a24671e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f0fb-84f6-49fc-96d4-02a5b4028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Pildisildid" ma:readOnly="false" ma:fieldId="{5cf76f15-5ced-4ddc-b409-7134ff3c332f}" ma:taxonomyMulti="true" ma:sspId="6fac6b78-37b4-49e2-a27e-768785833e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d003-3161-4980-a03a-e3a24671e6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bcacfd3-85df-4bf0-8ed2-a6a0ad189b4e}" ma:internalName="TaxCatchAll" ma:showField="CatchAllData" ma:web="bf29d003-3161-4980-a03a-e3a24671e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025AC-99B8-48FD-AFA3-F35C0FFF1178}">
  <ds:schemaRefs>
    <ds:schemaRef ds:uri="937af0fb-84f6-49fc-96d4-02a5b40288a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bf29d003-3161-4980-a03a-e3a24671e6b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F630DDA-0451-4527-9619-C87B10EAC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B67DF-6FE1-41D4-9BC0-27D3F70CD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af0fb-84f6-49fc-96d4-02a5b40288aa"/>
    <ds:schemaRef ds:uri="bf29d003-3161-4980-a03a-e3a24671e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92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Verdana</vt:lpstr>
      <vt:lpstr>Wingdings 3</vt:lpstr>
      <vt:lpstr>Slice</vt:lpstr>
      <vt:lpstr>LOO ALEVIKU LIIKLUS ja MÜRA</vt:lpstr>
      <vt:lpstr>Loo alevik</vt:lpstr>
      <vt:lpstr>Liikluse ja müra mõõtepunktid</vt:lpstr>
      <vt:lpstr>Keskmine tunni liiklussagedus LOO tee</vt:lpstr>
      <vt:lpstr>Keskmine tunni liiklussagedus SAHA tee</vt:lpstr>
      <vt:lpstr>Keskmine tunni liiklussagedus VIBELIKU tee</vt:lpstr>
      <vt:lpstr>PowerPoint Presentation</vt:lpstr>
      <vt:lpstr>Sõidukiirused LOO teel</vt:lpstr>
      <vt:lpstr>Sõidukiirused SAHA teel</vt:lpstr>
      <vt:lpstr>Sõidukiirused vibeliku teel</vt:lpstr>
      <vt:lpstr>Müra Loo teel</vt:lpstr>
      <vt:lpstr>Müra saha teel</vt:lpstr>
      <vt:lpstr>Müra vibeliku teel</vt:lpstr>
      <vt:lpstr>kokkuvõte</vt:lpstr>
    </vt:vector>
  </TitlesOfParts>
  <Company>Teede Tehnokeskus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Tanel Jairus</dc:creator>
  <cp:lastModifiedBy>Tanel Jairus</cp:lastModifiedBy>
  <cp:revision>35</cp:revision>
  <cp:lastPrinted>2020-11-17T12:16:01Z</cp:lastPrinted>
  <dcterms:created xsi:type="dcterms:W3CDTF">2020-11-17T07:58:10Z</dcterms:created>
  <dcterms:modified xsi:type="dcterms:W3CDTF">2025-05-28T09:15:13Z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0x0101007AB695314AA6BE49A2E14638F85A76FC</vt:lpwstr>
  </property>
</Properties>
</file>